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59eb4fccb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357e285e74347"/>
  </p:sldMasterIdLst>
  <p:sldIdLst>
    <p:sldId xmlns:r="http://schemas.openxmlformats.org/officeDocument/2006/relationships" id="256" r:id="Rcad79a5a0aac484d"/>
    <p:sldId xmlns:r="http://schemas.openxmlformats.org/officeDocument/2006/relationships" id="257" r:id="R2e2e3fa5b0644d8d"/>
    <p:sldId xmlns:r="http://schemas.openxmlformats.org/officeDocument/2006/relationships" id="258" r:id="R2e217755384245be"/>
    <p:sldId xmlns:r="http://schemas.openxmlformats.org/officeDocument/2006/relationships" id="259" r:id="Ra81b2089cad2416d"/>
    <p:sldId xmlns:r="http://schemas.openxmlformats.org/officeDocument/2006/relationships" id="260" r:id="Rfa70a18602424a6f"/>
    <p:sldId xmlns:r="http://schemas.openxmlformats.org/officeDocument/2006/relationships" id="261" r:id="Rfa25262e042b407f"/>
    <p:sldId xmlns:r="http://schemas.openxmlformats.org/officeDocument/2006/relationships" id="262" r:id="R0f2233b586fb4d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357e285e74347" /><Relationship Type="http://schemas.openxmlformats.org/officeDocument/2006/relationships/slide" Target="/ppt/slides/slide1.xml" Id="Rcad79a5a0aac484d" /><Relationship Type="http://schemas.openxmlformats.org/officeDocument/2006/relationships/slide" Target="/ppt/slides/slide2.xml" Id="R2e2e3fa5b0644d8d" /><Relationship Type="http://schemas.openxmlformats.org/officeDocument/2006/relationships/slide" Target="/ppt/slides/slide3.xml" Id="R2e217755384245be" /><Relationship Type="http://schemas.openxmlformats.org/officeDocument/2006/relationships/slide" Target="/ppt/slides/slide4.xml" Id="Ra81b2089cad2416d" /><Relationship Type="http://schemas.openxmlformats.org/officeDocument/2006/relationships/slide" Target="/ppt/slides/slide5.xml" Id="Rfa70a18602424a6f" /><Relationship Type="http://schemas.openxmlformats.org/officeDocument/2006/relationships/slide" Target="/ppt/slides/slide6.xml" Id="Rfa25262e042b407f" /><Relationship Type="http://schemas.openxmlformats.org/officeDocument/2006/relationships/slide" Target="/ppt/slides/slide7.xml" Id="R0f2233b586fb4d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0ec50f913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c558f640e421b" /><Relationship Type="http://schemas.openxmlformats.org/officeDocument/2006/relationships/theme" Target="/ppt/slideMasters/theme/theme1.xml" Id="R7e14c922ac7e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c558f640e42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eb83db482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7d275fde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c83e840db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187fd061f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28d959dc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92162c06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e8973e1d2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