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66f470595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071522e514eb4"/>
  </p:sldMasterIdLst>
  <p:sldIdLst>
    <p:sldId xmlns:r="http://schemas.openxmlformats.org/officeDocument/2006/relationships" id="256" r:id="R2940552a68e94273"/>
    <p:sldId xmlns:r="http://schemas.openxmlformats.org/officeDocument/2006/relationships" id="257" r:id="R739e47a24cd14d15"/>
    <p:sldId xmlns:r="http://schemas.openxmlformats.org/officeDocument/2006/relationships" id="258" r:id="R3018052c1fe94538"/>
    <p:sldId xmlns:r="http://schemas.openxmlformats.org/officeDocument/2006/relationships" id="259" r:id="Rda9f457849974c5d"/>
    <p:sldId xmlns:r="http://schemas.openxmlformats.org/officeDocument/2006/relationships" id="260" r:id="Ra125d6ef0ef549ed"/>
    <p:sldId xmlns:r="http://schemas.openxmlformats.org/officeDocument/2006/relationships" id="261" r:id="R36294bad801d4c35"/>
    <p:sldId xmlns:r="http://schemas.openxmlformats.org/officeDocument/2006/relationships" id="262" r:id="R364886935450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071522e514eb4" /><Relationship Type="http://schemas.openxmlformats.org/officeDocument/2006/relationships/slide" Target="/ppt/slides/slide1.xml" Id="R2940552a68e94273" /><Relationship Type="http://schemas.openxmlformats.org/officeDocument/2006/relationships/slide" Target="/ppt/slides/slide2.xml" Id="R739e47a24cd14d15" /><Relationship Type="http://schemas.openxmlformats.org/officeDocument/2006/relationships/slide" Target="/ppt/slides/slide3.xml" Id="R3018052c1fe94538" /><Relationship Type="http://schemas.openxmlformats.org/officeDocument/2006/relationships/slide" Target="/ppt/slides/slide4.xml" Id="Rda9f457849974c5d" /><Relationship Type="http://schemas.openxmlformats.org/officeDocument/2006/relationships/slide" Target="/ppt/slides/slide5.xml" Id="Ra125d6ef0ef549ed" /><Relationship Type="http://schemas.openxmlformats.org/officeDocument/2006/relationships/slide" Target="/ppt/slides/slide6.xml" Id="R36294bad801d4c35" /><Relationship Type="http://schemas.openxmlformats.org/officeDocument/2006/relationships/slide" Target="/ppt/slides/slide7.xml" Id="R364886935450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793719378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de1c974594bee" /><Relationship Type="http://schemas.openxmlformats.org/officeDocument/2006/relationships/theme" Target="/ppt/slideMasters/theme/theme1.xml" Id="Rb75ec65addeb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de1c97459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f35fb3183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4abc311f349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e9cb425fa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5342e03d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47972340f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5088a135742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8e518d0b24a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GAVIA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4 129 006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2 333 119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 MAGNE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Sykehusvegen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karstensen@skarneslegesenter.no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