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78e017a8a44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a91d658426433c"/>
  </p:sldMasterIdLst>
  <p:sldIdLst>
    <p:sldId xmlns:r="http://schemas.openxmlformats.org/officeDocument/2006/relationships" id="256" r:id="R0a7aa7759a314cad"/>
    <p:sldId xmlns:r="http://schemas.openxmlformats.org/officeDocument/2006/relationships" id="257" r:id="R8f45343e2d3d4a1d"/>
    <p:sldId xmlns:r="http://schemas.openxmlformats.org/officeDocument/2006/relationships" id="258" r:id="R8423c4ca02cb4e94"/>
    <p:sldId xmlns:r="http://schemas.openxmlformats.org/officeDocument/2006/relationships" id="259" r:id="Rdebb8c0df3f149f5"/>
    <p:sldId xmlns:r="http://schemas.openxmlformats.org/officeDocument/2006/relationships" id="260" r:id="Ra65e6e22d13a40e2"/>
    <p:sldId xmlns:r="http://schemas.openxmlformats.org/officeDocument/2006/relationships" id="261" r:id="Rb73eb01592a648c4"/>
    <p:sldId xmlns:r="http://schemas.openxmlformats.org/officeDocument/2006/relationships" id="262" r:id="Ra9b21c70df3045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91d658426433c" /><Relationship Type="http://schemas.openxmlformats.org/officeDocument/2006/relationships/slide" Target="/ppt/slides/slide1.xml" Id="R0a7aa7759a314cad" /><Relationship Type="http://schemas.openxmlformats.org/officeDocument/2006/relationships/slide" Target="/ppt/slides/slide2.xml" Id="R8f45343e2d3d4a1d" /><Relationship Type="http://schemas.openxmlformats.org/officeDocument/2006/relationships/slide" Target="/ppt/slides/slide3.xml" Id="R8423c4ca02cb4e94" /><Relationship Type="http://schemas.openxmlformats.org/officeDocument/2006/relationships/slide" Target="/ppt/slides/slide4.xml" Id="Rdebb8c0df3f149f5" /><Relationship Type="http://schemas.openxmlformats.org/officeDocument/2006/relationships/slide" Target="/ppt/slides/slide5.xml" Id="Ra65e6e22d13a40e2" /><Relationship Type="http://schemas.openxmlformats.org/officeDocument/2006/relationships/slide" Target="/ppt/slides/slide6.xml" Id="Rb73eb01592a648c4" /><Relationship Type="http://schemas.openxmlformats.org/officeDocument/2006/relationships/slide" Target="/ppt/slides/slide7.xml" Id="Ra9b21c70df3045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940888b544e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1217514504fee" /><Relationship Type="http://schemas.openxmlformats.org/officeDocument/2006/relationships/theme" Target="/ppt/slideMasters/theme/theme1.xml" Id="Ra375863b80b44d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e1217514504f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d5bd4c192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7c0868dfd41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1ba2feade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bfd7ffddf4c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61a5a5c19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65f0b506c4f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b645a3d73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MCO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MCO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16 820 842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−9 927 767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−11 668 623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−10 191 281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CONSTRUCTER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988 024 325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