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ab9989b59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9d472299b4c20"/>
  </p:sldMasterIdLst>
  <p:sldIdLst>
    <p:sldId xmlns:r="http://schemas.openxmlformats.org/officeDocument/2006/relationships" id="256" r:id="Ra7085bbdb6de4c4e"/>
    <p:sldId xmlns:r="http://schemas.openxmlformats.org/officeDocument/2006/relationships" id="257" r:id="R139dfed389374643"/>
    <p:sldId xmlns:r="http://schemas.openxmlformats.org/officeDocument/2006/relationships" id="258" r:id="R5b1450ab61614685"/>
    <p:sldId xmlns:r="http://schemas.openxmlformats.org/officeDocument/2006/relationships" id="259" r:id="R6bacb3b9229c4d3c"/>
    <p:sldId xmlns:r="http://schemas.openxmlformats.org/officeDocument/2006/relationships" id="260" r:id="Re04493b83549466c"/>
    <p:sldId xmlns:r="http://schemas.openxmlformats.org/officeDocument/2006/relationships" id="261" r:id="R845e7c99e32648fe"/>
    <p:sldId xmlns:r="http://schemas.openxmlformats.org/officeDocument/2006/relationships" id="262" r:id="R521158b67a82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9d472299b4c20" /><Relationship Type="http://schemas.openxmlformats.org/officeDocument/2006/relationships/slide" Target="/ppt/slides/slide1.xml" Id="Ra7085bbdb6de4c4e" /><Relationship Type="http://schemas.openxmlformats.org/officeDocument/2006/relationships/slide" Target="/ppt/slides/slide2.xml" Id="R139dfed389374643" /><Relationship Type="http://schemas.openxmlformats.org/officeDocument/2006/relationships/slide" Target="/ppt/slides/slide3.xml" Id="R5b1450ab61614685" /><Relationship Type="http://schemas.openxmlformats.org/officeDocument/2006/relationships/slide" Target="/ppt/slides/slide4.xml" Id="R6bacb3b9229c4d3c" /><Relationship Type="http://schemas.openxmlformats.org/officeDocument/2006/relationships/slide" Target="/ppt/slides/slide5.xml" Id="Re04493b83549466c" /><Relationship Type="http://schemas.openxmlformats.org/officeDocument/2006/relationships/slide" Target="/ppt/slides/slide6.xml" Id="R845e7c99e32648fe" /><Relationship Type="http://schemas.openxmlformats.org/officeDocument/2006/relationships/slide" Target="/ppt/slides/slide7.xml" Id="R521158b67a82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41c6f51d2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7af39062e4ed9" /><Relationship Type="http://schemas.openxmlformats.org/officeDocument/2006/relationships/theme" Target="/ppt/slideMasters/theme/theme1.xml" Id="R1fcef5b74acb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7af39062e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c7becee69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587f3c02f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1679196df41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43d542cf6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dce43ee7f47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c6de0f15844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0567aae2d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