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af285348b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cd204b1be423b"/>
  </p:sldMasterIdLst>
  <p:sldIdLst>
    <p:sldId xmlns:r="http://schemas.openxmlformats.org/officeDocument/2006/relationships" id="256" r:id="R79b49e114ff7449e"/>
    <p:sldId xmlns:r="http://schemas.openxmlformats.org/officeDocument/2006/relationships" id="257" r:id="R292c2d93691249bd"/>
    <p:sldId xmlns:r="http://schemas.openxmlformats.org/officeDocument/2006/relationships" id="258" r:id="Rc01a362aba0c491f"/>
    <p:sldId xmlns:r="http://schemas.openxmlformats.org/officeDocument/2006/relationships" id="259" r:id="Re299666a5d9a4be8"/>
    <p:sldId xmlns:r="http://schemas.openxmlformats.org/officeDocument/2006/relationships" id="260" r:id="Rbf3c7fe4bf9e4282"/>
    <p:sldId xmlns:r="http://schemas.openxmlformats.org/officeDocument/2006/relationships" id="261" r:id="R70743e439efc4e8e"/>
    <p:sldId xmlns:r="http://schemas.openxmlformats.org/officeDocument/2006/relationships" id="262" r:id="R4c98e0abb21a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cd204b1be423b" /><Relationship Type="http://schemas.openxmlformats.org/officeDocument/2006/relationships/slide" Target="/ppt/slides/slide1.xml" Id="R79b49e114ff7449e" /><Relationship Type="http://schemas.openxmlformats.org/officeDocument/2006/relationships/slide" Target="/ppt/slides/slide2.xml" Id="R292c2d93691249bd" /><Relationship Type="http://schemas.openxmlformats.org/officeDocument/2006/relationships/slide" Target="/ppt/slides/slide3.xml" Id="Rc01a362aba0c491f" /><Relationship Type="http://schemas.openxmlformats.org/officeDocument/2006/relationships/slide" Target="/ppt/slides/slide4.xml" Id="Re299666a5d9a4be8" /><Relationship Type="http://schemas.openxmlformats.org/officeDocument/2006/relationships/slide" Target="/ppt/slides/slide5.xml" Id="Rbf3c7fe4bf9e4282" /><Relationship Type="http://schemas.openxmlformats.org/officeDocument/2006/relationships/slide" Target="/ppt/slides/slide6.xml" Id="R70743e439efc4e8e" /><Relationship Type="http://schemas.openxmlformats.org/officeDocument/2006/relationships/slide" Target="/ppt/slides/slide7.xml" Id="R4c98e0abb21a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d6790232b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4702e36040fc" /><Relationship Type="http://schemas.openxmlformats.org/officeDocument/2006/relationships/theme" Target="/ppt/slideMasters/theme/theme1.xml" Id="R5c0d091fda92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44702e360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175b3352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3c02d4ab3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417827d5c43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778e4a8e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b370f43d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2fa61693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3d5210b22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SINECO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STEBEKK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