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4c82f764043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58c003c9de4b3f"/>
  </p:sldMasterIdLst>
  <p:sldIdLst>
    <p:sldId xmlns:r="http://schemas.openxmlformats.org/officeDocument/2006/relationships" id="256" r:id="Rdd3b67c6a94943e9"/>
    <p:sldId xmlns:r="http://schemas.openxmlformats.org/officeDocument/2006/relationships" id="257" r:id="Rcc95c7047a7c4650"/>
    <p:sldId xmlns:r="http://schemas.openxmlformats.org/officeDocument/2006/relationships" id="258" r:id="Rebb7626e0e314139"/>
    <p:sldId xmlns:r="http://schemas.openxmlformats.org/officeDocument/2006/relationships" id="259" r:id="R84ef85465d81400d"/>
    <p:sldId xmlns:r="http://schemas.openxmlformats.org/officeDocument/2006/relationships" id="260" r:id="R6c76e69d55e84583"/>
    <p:sldId xmlns:r="http://schemas.openxmlformats.org/officeDocument/2006/relationships" id="261" r:id="R0020e058510741a6"/>
    <p:sldId xmlns:r="http://schemas.openxmlformats.org/officeDocument/2006/relationships" id="262" r:id="Rc67aec24136b46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58c003c9de4b3f" /><Relationship Type="http://schemas.openxmlformats.org/officeDocument/2006/relationships/slide" Target="/ppt/slides/slide1.xml" Id="Rdd3b67c6a94943e9" /><Relationship Type="http://schemas.openxmlformats.org/officeDocument/2006/relationships/slide" Target="/ppt/slides/slide2.xml" Id="Rcc95c7047a7c4650" /><Relationship Type="http://schemas.openxmlformats.org/officeDocument/2006/relationships/slide" Target="/ppt/slides/slide3.xml" Id="Rebb7626e0e314139" /><Relationship Type="http://schemas.openxmlformats.org/officeDocument/2006/relationships/slide" Target="/ppt/slides/slide4.xml" Id="R84ef85465d81400d" /><Relationship Type="http://schemas.openxmlformats.org/officeDocument/2006/relationships/slide" Target="/ppt/slides/slide5.xml" Id="R6c76e69d55e84583" /><Relationship Type="http://schemas.openxmlformats.org/officeDocument/2006/relationships/slide" Target="/ppt/slides/slide6.xml" Id="R0020e058510741a6" /><Relationship Type="http://schemas.openxmlformats.org/officeDocument/2006/relationships/slide" Target="/ppt/slides/slide7.xml" Id="Rc67aec24136b46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97f54db3142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8948597be43fe" /><Relationship Type="http://schemas.openxmlformats.org/officeDocument/2006/relationships/theme" Target="/ppt/slideMasters/theme/theme1.xml" Id="R4ca9415f51fa4c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38948597be43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c47c8c51347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983f3f02b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9e6f87de84a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5270359d541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5b72dc4c642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da41c632d42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226ac753d47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CUMMINS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CUMMINS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96 556 745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6 711 729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8 297 128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71 307 008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97 832 696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CUMMINS PGI HOLDINGS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KPMG Accounting AS, Dronning Eufemias gate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97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www.cummins.no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987 989 688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