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7f4a11be542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8362b438f4fc2"/>
  </p:sldMasterIdLst>
  <p:sldIdLst>
    <p:sldId xmlns:r="http://schemas.openxmlformats.org/officeDocument/2006/relationships" id="256" r:id="R889f5372b32e4c7d"/>
    <p:sldId xmlns:r="http://schemas.openxmlformats.org/officeDocument/2006/relationships" id="257" r:id="Re13e983aa785417c"/>
    <p:sldId xmlns:r="http://schemas.openxmlformats.org/officeDocument/2006/relationships" id="258" r:id="Rebd036ad924a4a88"/>
    <p:sldId xmlns:r="http://schemas.openxmlformats.org/officeDocument/2006/relationships" id="259" r:id="Re6e88b05fc264b00"/>
    <p:sldId xmlns:r="http://schemas.openxmlformats.org/officeDocument/2006/relationships" id="260" r:id="Rbccc75e40fb7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8362b438f4fc2" /><Relationship Type="http://schemas.openxmlformats.org/officeDocument/2006/relationships/slide" Target="/ppt/slides/slide1.xml" Id="R889f5372b32e4c7d" /><Relationship Type="http://schemas.openxmlformats.org/officeDocument/2006/relationships/slide" Target="/ppt/slides/slide2.xml" Id="Re13e983aa785417c" /><Relationship Type="http://schemas.openxmlformats.org/officeDocument/2006/relationships/slide" Target="/ppt/slides/slide3.xml" Id="Rebd036ad924a4a88" /><Relationship Type="http://schemas.openxmlformats.org/officeDocument/2006/relationships/slide" Target="/ppt/slides/slide4.xml" Id="Re6e88b05fc264b00" /><Relationship Type="http://schemas.openxmlformats.org/officeDocument/2006/relationships/slide" Target="/ppt/slides/slide5.xml" Id="Rbccc75e40fb7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b4e5732508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90fd752a470a" /><Relationship Type="http://schemas.openxmlformats.org/officeDocument/2006/relationships/theme" Target="/ppt/slideMasters/theme/theme1.xml" Id="R062646c887fc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490fd752a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e842687f3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d67c1b15f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c2008dd8e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58d6902b42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7e0b60ed5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