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9603e75bc45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1a22fbe014437"/>
  </p:sldMasterIdLst>
  <p:sldIdLst>
    <p:sldId xmlns:r="http://schemas.openxmlformats.org/officeDocument/2006/relationships" id="256" r:id="Rbbacf69b223149aa"/>
    <p:sldId xmlns:r="http://schemas.openxmlformats.org/officeDocument/2006/relationships" id="257" r:id="Reb339c0972384f5f"/>
    <p:sldId xmlns:r="http://schemas.openxmlformats.org/officeDocument/2006/relationships" id="258" r:id="R750f7dd14ae840ec"/>
    <p:sldId xmlns:r="http://schemas.openxmlformats.org/officeDocument/2006/relationships" id="259" r:id="R5fa1e8d980854c7d"/>
    <p:sldId xmlns:r="http://schemas.openxmlformats.org/officeDocument/2006/relationships" id="260" r:id="R46bd7ae796a245d0"/>
    <p:sldId xmlns:r="http://schemas.openxmlformats.org/officeDocument/2006/relationships" id="261" r:id="R6aea42c22e00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1a22fbe014437" /><Relationship Type="http://schemas.openxmlformats.org/officeDocument/2006/relationships/slide" Target="/ppt/slides/slide1.xml" Id="Rbbacf69b223149aa" /><Relationship Type="http://schemas.openxmlformats.org/officeDocument/2006/relationships/slide" Target="/ppt/slides/slide2.xml" Id="Reb339c0972384f5f" /><Relationship Type="http://schemas.openxmlformats.org/officeDocument/2006/relationships/slide" Target="/ppt/slides/slide3.xml" Id="R750f7dd14ae840ec" /><Relationship Type="http://schemas.openxmlformats.org/officeDocument/2006/relationships/slide" Target="/ppt/slides/slide4.xml" Id="R5fa1e8d980854c7d" /><Relationship Type="http://schemas.openxmlformats.org/officeDocument/2006/relationships/slide" Target="/ppt/slides/slide5.xml" Id="R46bd7ae796a245d0" /><Relationship Type="http://schemas.openxmlformats.org/officeDocument/2006/relationships/slide" Target="/ppt/slides/slide6.xml" Id="R6aea42c22e00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fd3438c614d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8108081ad45df" /><Relationship Type="http://schemas.openxmlformats.org/officeDocument/2006/relationships/theme" Target="/ppt/slideMasters/theme/theme1.xml" Id="Rba7ff4b33d3f47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8108081ad45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6b73095ab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9942270bd4f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b6140c00d49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cd3ae46dc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4f33984464e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9189a972942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