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434d18604942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f4ef0e42bc4f8b"/>
  </p:sldMasterIdLst>
  <p:sldIdLst>
    <p:sldId xmlns:r="http://schemas.openxmlformats.org/officeDocument/2006/relationships" id="256" r:id="R0eeccce3aaf44e43"/>
    <p:sldId xmlns:r="http://schemas.openxmlformats.org/officeDocument/2006/relationships" id="257" r:id="R554a7d1347444488"/>
    <p:sldId xmlns:r="http://schemas.openxmlformats.org/officeDocument/2006/relationships" id="258" r:id="Rb36fba8825eb4e56"/>
    <p:sldId xmlns:r="http://schemas.openxmlformats.org/officeDocument/2006/relationships" id="259" r:id="Rd93afa758eff485c"/>
    <p:sldId xmlns:r="http://schemas.openxmlformats.org/officeDocument/2006/relationships" id="260" r:id="Rcbe029f45342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4ef0e42bc4f8b" /><Relationship Type="http://schemas.openxmlformats.org/officeDocument/2006/relationships/slide" Target="/ppt/slides/slide1.xml" Id="R0eeccce3aaf44e43" /><Relationship Type="http://schemas.openxmlformats.org/officeDocument/2006/relationships/slide" Target="/ppt/slides/slide2.xml" Id="R554a7d1347444488" /><Relationship Type="http://schemas.openxmlformats.org/officeDocument/2006/relationships/slide" Target="/ppt/slides/slide3.xml" Id="Rb36fba8825eb4e56" /><Relationship Type="http://schemas.openxmlformats.org/officeDocument/2006/relationships/slide" Target="/ppt/slides/slide4.xml" Id="Rd93afa758eff485c" /><Relationship Type="http://schemas.openxmlformats.org/officeDocument/2006/relationships/slide" Target="/ppt/slides/slide5.xml" Id="Rcbe029f45342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8eb7393fd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82b668d44509" /><Relationship Type="http://schemas.openxmlformats.org/officeDocument/2006/relationships/theme" Target="/ppt/slideMasters/theme/theme1.xml" Id="R3d05a5efd734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082b668d4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59409454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9de9222ea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05a87e2ec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edfbb5850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31736c2cc4f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TIL OG FRA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 OG FRA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 OG FRA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 OG FRA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 OG FRA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 OG FRA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987 909 722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 OG FRA AS</a:t>
            </a:r>
          </a:p>
        </p:txBody>
      </p:sp>
    </p:spTree>
  </p:cSld>
  <p:clrMapOvr>
    <a:masterClrMapping xmlns:a="http://schemas.openxmlformats.org/drawingml/2006/main"/>
  </p:clrMapOvr>
</p:sld>
</file>