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e3b344cc7e43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b06ec3e9a14f83"/>
  </p:sldMasterIdLst>
  <p:sldIdLst>
    <p:sldId xmlns:r="http://schemas.openxmlformats.org/officeDocument/2006/relationships" id="256" r:id="R3ae01e857e054693"/>
    <p:sldId xmlns:r="http://schemas.openxmlformats.org/officeDocument/2006/relationships" id="257" r:id="R3a440f0e451d47ab"/>
    <p:sldId xmlns:r="http://schemas.openxmlformats.org/officeDocument/2006/relationships" id="258" r:id="R5d3c68c3df004b16"/>
    <p:sldId xmlns:r="http://schemas.openxmlformats.org/officeDocument/2006/relationships" id="259" r:id="R8e764c0e44c246e5"/>
    <p:sldId xmlns:r="http://schemas.openxmlformats.org/officeDocument/2006/relationships" id="260" r:id="R0b2d176e49704f8a"/>
    <p:sldId xmlns:r="http://schemas.openxmlformats.org/officeDocument/2006/relationships" id="261" r:id="R58521f32ec8f43ac"/>
    <p:sldId xmlns:r="http://schemas.openxmlformats.org/officeDocument/2006/relationships" id="262" r:id="Rfee391d7178a46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b06ec3e9a14f83" /><Relationship Type="http://schemas.openxmlformats.org/officeDocument/2006/relationships/slide" Target="/ppt/slides/slide1.xml" Id="R3ae01e857e054693" /><Relationship Type="http://schemas.openxmlformats.org/officeDocument/2006/relationships/slide" Target="/ppt/slides/slide2.xml" Id="R3a440f0e451d47ab" /><Relationship Type="http://schemas.openxmlformats.org/officeDocument/2006/relationships/slide" Target="/ppt/slides/slide3.xml" Id="R5d3c68c3df004b16" /><Relationship Type="http://schemas.openxmlformats.org/officeDocument/2006/relationships/slide" Target="/ppt/slides/slide4.xml" Id="R8e764c0e44c246e5" /><Relationship Type="http://schemas.openxmlformats.org/officeDocument/2006/relationships/slide" Target="/ppt/slides/slide5.xml" Id="R0b2d176e49704f8a" /><Relationship Type="http://schemas.openxmlformats.org/officeDocument/2006/relationships/slide" Target="/ppt/slides/slide6.xml" Id="R58521f32ec8f43ac" /><Relationship Type="http://schemas.openxmlformats.org/officeDocument/2006/relationships/slide" Target="/ppt/slides/slide7.xml" Id="Rfee391d7178a46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cd98116764f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b689b07d3405d" /><Relationship Type="http://schemas.openxmlformats.org/officeDocument/2006/relationships/theme" Target="/ppt/slideMasters/theme/theme1.xml" Id="Rc0658d525a424f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5b689b07d340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575e6bee34a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59574b8694b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95028ec72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6214fe9604f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c6bc6ed034e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74c38cbf040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1bd587e684a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