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4272853ea34c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08656c6b3747a6"/>
  </p:sldMasterIdLst>
  <p:sldIdLst>
    <p:sldId xmlns:r="http://schemas.openxmlformats.org/officeDocument/2006/relationships" id="256" r:id="Rb4b0c2d8116b40af"/>
    <p:sldId xmlns:r="http://schemas.openxmlformats.org/officeDocument/2006/relationships" id="257" r:id="R471c2d051b0c40fe"/>
    <p:sldId xmlns:r="http://schemas.openxmlformats.org/officeDocument/2006/relationships" id="258" r:id="Re0fc13b7e34f41d4"/>
    <p:sldId xmlns:r="http://schemas.openxmlformats.org/officeDocument/2006/relationships" id="259" r:id="R71d65136345149a1"/>
    <p:sldId xmlns:r="http://schemas.openxmlformats.org/officeDocument/2006/relationships" id="260" r:id="R932563e50db645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08656c6b3747a6" /><Relationship Type="http://schemas.openxmlformats.org/officeDocument/2006/relationships/slide" Target="/ppt/slides/slide1.xml" Id="Rb4b0c2d8116b40af" /><Relationship Type="http://schemas.openxmlformats.org/officeDocument/2006/relationships/slide" Target="/ppt/slides/slide2.xml" Id="R471c2d051b0c40fe" /><Relationship Type="http://schemas.openxmlformats.org/officeDocument/2006/relationships/slide" Target="/ppt/slides/slide3.xml" Id="Re0fc13b7e34f41d4" /><Relationship Type="http://schemas.openxmlformats.org/officeDocument/2006/relationships/slide" Target="/ppt/slides/slide4.xml" Id="R71d65136345149a1" /><Relationship Type="http://schemas.openxmlformats.org/officeDocument/2006/relationships/slide" Target="/ppt/slides/slide5.xml" Id="R932563e50db645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584b85f49648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2af782def4cec" /><Relationship Type="http://schemas.openxmlformats.org/officeDocument/2006/relationships/theme" Target="/ppt/slideMasters/theme/theme1.xml" Id="R3e3cd534db5a49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62af782def4c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2120884bc43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915fbcf634a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7aa83d8454d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1ba18d1984c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7f6e78b8b4d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SUNNDAL NÆRINGSFORENING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NÆRINGSFORENING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SUNNDAL NÆRINGSFORENING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NÆRINGSFORENING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NÆRINGSFORENING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NÆRINGSFORENING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Auragata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www.sunndalnf.no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987 876 972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NÆRINGSFORENING</a:t>
            </a:r>
          </a:p>
        </p:txBody>
      </p:sp>
    </p:spTree>
  </p:cSld>
  <p:clrMapOvr>
    <a:masterClrMapping xmlns:a="http://schemas.openxmlformats.org/drawingml/2006/main"/>
  </p:clrMapOvr>
</p:sld>
</file>