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85b413d21f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e052f75f848a6"/>
  </p:sldMasterIdLst>
  <p:sldIdLst>
    <p:sldId xmlns:r="http://schemas.openxmlformats.org/officeDocument/2006/relationships" id="256" r:id="Ra0aedf537e174cd2"/>
    <p:sldId xmlns:r="http://schemas.openxmlformats.org/officeDocument/2006/relationships" id="257" r:id="Rdbf234343e374cfc"/>
    <p:sldId xmlns:r="http://schemas.openxmlformats.org/officeDocument/2006/relationships" id="258" r:id="Rf2fdfa14198941ca"/>
    <p:sldId xmlns:r="http://schemas.openxmlformats.org/officeDocument/2006/relationships" id="259" r:id="Rb046fbfed9844c1e"/>
    <p:sldId xmlns:r="http://schemas.openxmlformats.org/officeDocument/2006/relationships" id="260" r:id="R69f17b28b3374f21"/>
    <p:sldId xmlns:r="http://schemas.openxmlformats.org/officeDocument/2006/relationships" id="261" r:id="Rcf255a76e3d44415"/>
    <p:sldId xmlns:r="http://schemas.openxmlformats.org/officeDocument/2006/relationships" id="262" r:id="Rf15e1d742a68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e052f75f848a6" /><Relationship Type="http://schemas.openxmlformats.org/officeDocument/2006/relationships/slide" Target="/ppt/slides/slide1.xml" Id="Ra0aedf537e174cd2" /><Relationship Type="http://schemas.openxmlformats.org/officeDocument/2006/relationships/slide" Target="/ppt/slides/slide2.xml" Id="Rdbf234343e374cfc" /><Relationship Type="http://schemas.openxmlformats.org/officeDocument/2006/relationships/slide" Target="/ppt/slides/slide3.xml" Id="Rf2fdfa14198941ca" /><Relationship Type="http://schemas.openxmlformats.org/officeDocument/2006/relationships/slide" Target="/ppt/slides/slide4.xml" Id="Rb046fbfed9844c1e" /><Relationship Type="http://schemas.openxmlformats.org/officeDocument/2006/relationships/slide" Target="/ppt/slides/slide5.xml" Id="R69f17b28b3374f21" /><Relationship Type="http://schemas.openxmlformats.org/officeDocument/2006/relationships/slide" Target="/ppt/slides/slide6.xml" Id="Rcf255a76e3d44415" /><Relationship Type="http://schemas.openxmlformats.org/officeDocument/2006/relationships/slide" Target="/ppt/slides/slide7.xml" Id="Rf15e1d742a68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2fd43919245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551f312e4fe7" /><Relationship Type="http://schemas.openxmlformats.org/officeDocument/2006/relationships/theme" Target="/ppt/slideMasters/theme/theme1.xml" Id="Rd46092ecc3e9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f551f312e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12ed06614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4f99ad5d3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1e6126ae3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c6d99a67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96e8a7fd8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917830322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bb2afa43e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FINKON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PALVIAINEN PAULI SIMEON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Forbregdsmyra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