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cdb584a2347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45cbc0f7d14507"/>
  </p:sldMasterIdLst>
  <p:sldIdLst>
    <p:sldId xmlns:r="http://schemas.openxmlformats.org/officeDocument/2006/relationships" id="256" r:id="Rc63e2abe1a0049e0"/>
    <p:sldId xmlns:r="http://schemas.openxmlformats.org/officeDocument/2006/relationships" id="257" r:id="Re1926dadac0b483a"/>
    <p:sldId xmlns:r="http://schemas.openxmlformats.org/officeDocument/2006/relationships" id="258" r:id="R642f9552ad5043f7"/>
    <p:sldId xmlns:r="http://schemas.openxmlformats.org/officeDocument/2006/relationships" id="259" r:id="R9a3d7d7e3597484c"/>
    <p:sldId xmlns:r="http://schemas.openxmlformats.org/officeDocument/2006/relationships" id="260" r:id="Rdd86bd841af04e00"/>
    <p:sldId xmlns:r="http://schemas.openxmlformats.org/officeDocument/2006/relationships" id="261" r:id="R7e00e1f3253740f7"/>
    <p:sldId xmlns:r="http://schemas.openxmlformats.org/officeDocument/2006/relationships" id="262" r:id="R26b31d74d7b6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5cbc0f7d14507" /><Relationship Type="http://schemas.openxmlformats.org/officeDocument/2006/relationships/slide" Target="/ppt/slides/slide1.xml" Id="Rc63e2abe1a0049e0" /><Relationship Type="http://schemas.openxmlformats.org/officeDocument/2006/relationships/slide" Target="/ppt/slides/slide2.xml" Id="Re1926dadac0b483a" /><Relationship Type="http://schemas.openxmlformats.org/officeDocument/2006/relationships/slide" Target="/ppt/slides/slide3.xml" Id="R642f9552ad5043f7" /><Relationship Type="http://schemas.openxmlformats.org/officeDocument/2006/relationships/slide" Target="/ppt/slides/slide4.xml" Id="R9a3d7d7e3597484c" /><Relationship Type="http://schemas.openxmlformats.org/officeDocument/2006/relationships/slide" Target="/ppt/slides/slide5.xml" Id="Rdd86bd841af04e00" /><Relationship Type="http://schemas.openxmlformats.org/officeDocument/2006/relationships/slide" Target="/ppt/slides/slide6.xml" Id="R7e00e1f3253740f7" /><Relationship Type="http://schemas.openxmlformats.org/officeDocument/2006/relationships/slide" Target="/ppt/slides/slide7.xml" Id="R26b31d74d7b6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f562fd0f4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1a4fbe20431c" /><Relationship Type="http://schemas.openxmlformats.org/officeDocument/2006/relationships/theme" Target="/ppt/slideMasters/theme/theme1.xml" Id="Rbfb63fc510614f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b1a4fbe20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2249e995e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2adcc5202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7f2ef41ec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b216297b5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b4efa4bff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3f0f55c204e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9e280d74f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 &amp; DØTRE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10 625 129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3 424 552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4 612 371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22 455 241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22 457 813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EIDE GRAHAM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EIDE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EIDE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ANNABETH EIDE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Skogsnaret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69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and-eid@online.no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987 831 995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