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d5943c1de94a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aefd1164d9404a"/>
  </p:sldMasterIdLst>
  <p:sldIdLst>
    <p:sldId xmlns:r="http://schemas.openxmlformats.org/officeDocument/2006/relationships" id="256" r:id="Rf611ce40f2164cb9"/>
    <p:sldId xmlns:r="http://schemas.openxmlformats.org/officeDocument/2006/relationships" id="257" r:id="R666f2c36919b4cda"/>
    <p:sldId xmlns:r="http://schemas.openxmlformats.org/officeDocument/2006/relationships" id="258" r:id="R34c624f2e6174afd"/>
    <p:sldId xmlns:r="http://schemas.openxmlformats.org/officeDocument/2006/relationships" id="259" r:id="R90380ba24dd248e4"/>
    <p:sldId xmlns:r="http://schemas.openxmlformats.org/officeDocument/2006/relationships" id="260" r:id="R9500602d644841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aefd1164d9404a" /><Relationship Type="http://schemas.openxmlformats.org/officeDocument/2006/relationships/slide" Target="/ppt/slides/slide1.xml" Id="Rf611ce40f2164cb9" /><Relationship Type="http://schemas.openxmlformats.org/officeDocument/2006/relationships/slide" Target="/ppt/slides/slide2.xml" Id="R666f2c36919b4cda" /><Relationship Type="http://schemas.openxmlformats.org/officeDocument/2006/relationships/slide" Target="/ppt/slides/slide3.xml" Id="R34c624f2e6174afd" /><Relationship Type="http://schemas.openxmlformats.org/officeDocument/2006/relationships/slide" Target="/ppt/slides/slide4.xml" Id="R90380ba24dd248e4" /><Relationship Type="http://schemas.openxmlformats.org/officeDocument/2006/relationships/slide" Target="/ppt/slides/slide5.xml" Id="R9500602d644841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6acefdc4f640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8e6755bfb4e5c" /><Relationship Type="http://schemas.openxmlformats.org/officeDocument/2006/relationships/theme" Target="/ppt/slideMasters/theme/theme1.xml" Id="R731ae76b8a034e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78e6755bfb4e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cae5bd92641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2780aa99a46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a8b1edc5e41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783ffe50d4b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3f4c576a24a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DATAPROSJEKT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DATAPROSJEKT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987 754 281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DATAPROSJEKT AS</a:t>
            </a:r>
          </a:p>
        </p:txBody>
      </p:sp>
    </p:spTree>
  </p:cSld>
  <p:clrMapOvr>
    <a:masterClrMapping xmlns:a="http://schemas.openxmlformats.org/drawingml/2006/main"/>
  </p:clrMapOvr>
</p:sld>
</file>