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c134211f21646a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778caed51024e76"/>
  </p:sldMasterIdLst>
  <p:sldIdLst>
    <p:sldId xmlns:r="http://schemas.openxmlformats.org/officeDocument/2006/relationships" id="256" r:id="R3480cf12b1bd477f"/>
    <p:sldId xmlns:r="http://schemas.openxmlformats.org/officeDocument/2006/relationships" id="257" r:id="R994d6bbc7ffb4ae5"/>
    <p:sldId xmlns:r="http://schemas.openxmlformats.org/officeDocument/2006/relationships" id="258" r:id="R9923b67ab3a64375"/>
    <p:sldId xmlns:r="http://schemas.openxmlformats.org/officeDocument/2006/relationships" id="259" r:id="R6d24dcad7046405e"/>
    <p:sldId xmlns:r="http://schemas.openxmlformats.org/officeDocument/2006/relationships" id="260" r:id="R7cbdec08a6d94851"/>
    <p:sldId xmlns:r="http://schemas.openxmlformats.org/officeDocument/2006/relationships" id="261" r:id="R57cac9a0b4724df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78caed51024e76" /><Relationship Type="http://schemas.openxmlformats.org/officeDocument/2006/relationships/slide" Target="/ppt/slides/slide1.xml" Id="R3480cf12b1bd477f" /><Relationship Type="http://schemas.openxmlformats.org/officeDocument/2006/relationships/slide" Target="/ppt/slides/slide2.xml" Id="R994d6bbc7ffb4ae5" /><Relationship Type="http://schemas.openxmlformats.org/officeDocument/2006/relationships/slide" Target="/ppt/slides/slide3.xml" Id="R9923b67ab3a64375" /><Relationship Type="http://schemas.openxmlformats.org/officeDocument/2006/relationships/slide" Target="/ppt/slides/slide4.xml" Id="R6d24dcad7046405e" /><Relationship Type="http://schemas.openxmlformats.org/officeDocument/2006/relationships/slide" Target="/ppt/slides/slide5.xml" Id="R7cbdec08a6d94851" /><Relationship Type="http://schemas.openxmlformats.org/officeDocument/2006/relationships/slide" Target="/ppt/slides/slide6.xml" Id="R57cac9a0b4724df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73452a32b346f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fd2c05510442a3" /><Relationship Type="http://schemas.openxmlformats.org/officeDocument/2006/relationships/theme" Target="/ppt/slideMasters/theme/theme1.xml" Id="R694def0bff7d401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bfd2c05510442a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d8b5cc871f4a3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595ea517174ee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c2133490f1497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5d0fc758aa48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5f04130ea8430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42d97fa3204f1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BÅTSFJORD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BÅTSFJORD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BÅTSFJORD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BÅTSFJORD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BÅTSFJORD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BÅTSFJORD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1 702 892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985 549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691 899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1 075 038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1 437 565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BÅTSFJORD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987 741 813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BÅTSFJORD EIENDOM AS</a:t>
            </a:r>
          </a:p>
        </p:txBody>
      </p:sp>
    </p:spTree>
  </p:cSld>
  <p:clrMapOvr>
    <a:masterClrMapping xmlns:a="http://schemas.openxmlformats.org/drawingml/2006/main"/>
  </p:clrMapOvr>
</p:sld>
</file>