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83efe0785844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1f7be2f98b487f"/>
  </p:sldMasterIdLst>
  <p:sldIdLst>
    <p:sldId xmlns:r="http://schemas.openxmlformats.org/officeDocument/2006/relationships" id="256" r:id="Rd412d42c4bf94d11"/>
    <p:sldId xmlns:r="http://schemas.openxmlformats.org/officeDocument/2006/relationships" id="257" r:id="Rcf9b1dd9ea284038"/>
    <p:sldId xmlns:r="http://schemas.openxmlformats.org/officeDocument/2006/relationships" id="258" r:id="R3f060127523f45ba"/>
    <p:sldId xmlns:r="http://schemas.openxmlformats.org/officeDocument/2006/relationships" id="259" r:id="R3936e4af285f4830"/>
    <p:sldId xmlns:r="http://schemas.openxmlformats.org/officeDocument/2006/relationships" id="260" r:id="Ra81023962d2244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1f7be2f98b487f" /><Relationship Type="http://schemas.openxmlformats.org/officeDocument/2006/relationships/slide" Target="/ppt/slides/slide1.xml" Id="Rd412d42c4bf94d11" /><Relationship Type="http://schemas.openxmlformats.org/officeDocument/2006/relationships/slide" Target="/ppt/slides/slide2.xml" Id="Rcf9b1dd9ea284038" /><Relationship Type="http://schemas.openxmlformats.org/officeDocument/2006/relationships/slide" Target="/ppt/slides/slide3.xml" Id="R3f060127523f45ba" /><Relationship Type="http://schemas.openxmlformats.org/officeDocument/2006/relationships/slide" Target="/ppt/slides/slide4.xml" Id="R3936e4af285f4830" /><Relationship Type="http://schemas.openxmlformats.org/officeDocument/2006/relationships/slide" Target="/ppt/slides/slide5.xml" Id="Ra81023962d2244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bba967041645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753a78c3d94ca5" /><Relationship Type="http://schemas.openxmlformats.org/officeDocument/2006/relationships/theme" Target="/ppt/slideMasters/theme/theme1.xml" Id="R737cc4b6995649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753a78c3d94c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b5262227354d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47a6bb4a743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207c677b245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bbe0293c149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8e63a50b84f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MP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 HOLDING AS</a:t>
            </a:r>
          </a:p>
        </p:txBody>
      </p:sp>
    </p:spTree>
  </p:cSld>
  <p:clrMapOvr>
    <a:masterClrMapping xmlns:a="http://schemas.openxmlformats.org/drawingml/2006/main"/>
  </p:clrMapOvr>
</p:sld>
</file>