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69b709462947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fc5cb062f341f7"/>
  </p:sldMasterIdLst>
  <p:sldIdLst>
    <p:sldId xmlns:r="http://schemas.openxmlformats.org/officeDocument/2006/relationships" id="256" r:id="R3ed946ba9e5b4283"/>
    <p:sldId xmlns:r="http://schemas.openxmlformats.org/officeDocument/2006/relationships" id="257" r:id="R37c63c1e1fb44b0f"/>
    <p:sldId xmlns:r="http://schemas.openxmlformats.org/officeDocument/2006/relationships" id="258" r:id="Rf63d9cd47eca488c"/>
    <p:sldId xmlns:r="http://schemas.openxmlformats.org/officeDocument/2006/relationships" id="259" r:id="R51422bde171945bf"/>
    <p:sldId xmlns:r="http://schemas.openxmlformats.org/officeDocument/2006/relationships" id="260" r:id="Rd34c8e61d20648b3"/>
    <p:sldId xmlns:r="http://schemas.openxmlformats.org/officeDocument/2006/relationships" id="261" r:id="Rdb3ec8cdff0541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fc5cb062f341f7" /><Relationship Type="http://schemas.openxmlformats.org/officeDocument/2006/relationships/slide" Target="/ppt/slides/slide1.xml" Id="R3ed946ba9e5b4283" /><Relationship Type="http://schemas.openxmlformats.org/officeDocument/2006/relationships/slide" Target="/ppt/slides/slide2.xml" Id="R37c63c1e1fb44b0f" /><Relationship Type="http://schemas.openxmlformats.org/officeDocument/2006/relationships/slide" Target="/ppt/slides/slide3.xml" Id="Rf63d9cd47eca488c" /><Relationship Type="http://schemas.openxmlformats.org/officeDocument/2006/relationships/slide" Target="/ppt/slides/slide4.xml" Id="R51422bde171945bf" /><Relationship Type="http://schemas.openxmlformats.org/officeDocument/2006/relationships/slide" Target="/ppt/slides/slide5.xml" Id="Rd34c8e61d20648b3" /><Relationship Type="http://schemas.openxmlformats.org/officeDocument/2006/relationships/slide" Target="/ppt/slides/slide6.xml" Id="Rdb3ec8cdff0541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409a65a56841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9739cfd45419c" /><Relationship Type="http://schemas.openxmlformats.org/officeDocument/2006/relationships/theme" Target="/ppt/slideMasters/theme/theme1.xml" Id="R563a934648604c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49739cfd4541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25fd6bca54c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212d7789e40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f3e060d0c4b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465aaf9d941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9f7fe4fb14c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f001c99dd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