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eee726505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d2a554b5740fe"/>
  </p:sldMasterIdLst>
  <p:sldIdLst>
    <p:sldId xmlns:r="http://schemas.openxmlformats.org/officeDocument/2006/relationships" id="256" r:id="R38f4567322844ac4"/>
    <p:sldId xmlns:r="http://schemas.openxmlformats.org/officeDocument/2006/relationships" id="257" r:id="Rfbd3817bab624632"/>
    <p:sldId xmlns:r="http://schemas.openxmlformats.org/officeDocument/2006/relationships" id="258" r:id="Rca2397bddca64cfe"/>
    <p:sldId xmlns:r="http://schemas.openxmlformats.org/officeDocument/2006/relationships" id="259" r:id="R4a72e3929e3b46d9"/>
    <p:sldId xmlns:r="http://schemas.openxmlformats.org/officeDocument/2006/relationships" id="260" r:id="R3abd5979a95c4bc1"/>
    <p:sldId xmlns:r="http://schemas.openxmlformats.org/officeDocument/2006/relationships" id="261" r:id="Rb782826f51e34a4e"/>
    <p:sldId xmlns:r="http://schemas.openxmlformats.org/officeDocument/2006/relationships" id="262" r:id="R98ce037594a0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d2a554b5740fe" /><Relationship Type="http://schemas.openxmlformats.org/officeDocument/2006/relationships/slide" Target="/ppt/slides/slide1.xml" Id="R38f4567322844ac4" /><Relationship Type="http://schemas.openxmlformats.org/officeDocument/2006/relationships/slide" Target="/ppt/slides/slide2.xml" Id="Rfbd3817bab624632" /><Relationship Type="http://schemas.openxmlformats.org/officeDocument/2006/relationships/slide" Target="/ppt/slides/slide3.xml" Id="Rca2397bddca64cfe" /><Relationship Type="http://schemas.openxmlformats.org/officeDocument/2006/relationships/slide" Target="/ppt/slides/slide4.xml" Id="R4a72e3929e3b46d9" /><Relationship Type="http://schemas.openxmlformats.org/officeDocument/2006/relationships/slide" Target="/ppt/slides/slide5.xml" Id="R3abd5979a95c4bc1" /><Relationship Type="http://schemas.openxmlformats.org/officeDocument/2006/relationships/slide" Target="/ppt/slides/slide6.xml" Id="Rb782826f51e34a4e" /><Relationship Type="http://schemas.openxmlformats.org/officeDocument/2006/relationships/slide" Target="/ppt/slides/slide7.xml" Id="R98ce037594a0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42b4e779c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83f44751c4b5e" /><Relationship Type="http://schemas.openxmlformats.org/officeDocument/2006/relationships/theme" Target="/ppt/slideMasters/theme/theme1.xml" Id="Rc9958329fed6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83f44751c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3d2691f1f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89d50ff4f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e9b7dabd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0319e16c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501adbff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53b45cdf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026f4c56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6 501 437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15 141 942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