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a01a21f6bd41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4264c8c8fc4b8f"/>
  </p:sldMasterIdLst>
  <p:sldIdLst>
    <p:sldId xmlns:r="http://schemas.openxmlformats.org/officeDocument/2006/relationships" id="256" r:id="Rf0182883337f4ae8"/>
    <p:sldId xmlns:r="http://schemas.openxmlformats.org/officeDocument/2006/relationships" id="257" r:id="R56b1fbfaaebb4bb2"/>
    <p:sldId xmlns:r="http://schemas.openxmlformats.org/officeDocument/2006/relationships" id="258" r:id="R2695ae387c374aaf"/>
    <p:sldId xmlns:r="http://schemas.openxmlformats.org/officeDocument/2006/relationships" id="259" r:id="Rb39c593f0e2b41e2"/>
    <p:sldId xmlns:r="http://schemas.openxmlformats.org/officeDocument/2006/relationships" id="260" r:id="R38e06e80916c457d"/>
    <p:sldId xmlns:r="http://schemas.openxmlformats.org/officeDocument/2006/relationships" id="261" r:id="Rc1057962328340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4264c8c8fc4b8f" /><Relationship Type="http://schemas.openxmlformats.org/officeDocument/2006/relationships/slide" Target="/ppt/slides/slide1.xml" Id="Rf0182883337f4ae8" /><Relationship Type="http://schemas.openxmlformats.org/officeDocument/2006/relationships/slide" Target="/ppt/slides/slide2.xml" Id="R56b1fbfaaebb4bb2" /><Relationship Type="http://schemas.openxmlformats.org/officeDocument/2006/relationships/slide" Target="/ppt/slides/slide3.xml" Id="R2695ae387c374aaf" /><Relationship Type="http://schemas.openxmlformats.org/officeDocument/2006/relationships/slide" Target="/ppt/slides/slide4.xml" Id="Rb39c593f0e2b41e2" /><Relationship Type="http://schemas.openxmlformats.org/officeDocument/2006/relationships/slide" Target="/ppt/slides/slide5.xml" Id="R38e06e80916c457d" /><Relationship Type="http://schemas.openxmlformats.org/officeDocument/2006/relationships/slide" Target="/ppt/slides/slide6.xml" Id="Rc1057962328340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4278443fe244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a227a287a4ee5" /><Relationship Type="http://schemas.openxmlformats.org/officeDocument/2006/relationships/theme" Target="/ppt/slideMasters/theme/theme1.xml" Id="R76dd0276a55140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1a227a287a4e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23f3cbbd0740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cd648ab2d34f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f9861410e4e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de040fabc42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20a3f9b6b43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fa01ad1704a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LIV LYSE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LIV LYSE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118 351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90 364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119 851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