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8cd8c7e85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470097bdf47ac"/>
  </p:sldMasterIdLst>
  <p:sldIdLst>
    <p:sldId xmlns:r="http://schemas.openxmlformats.org/officeDocument/2006/relationships" id="256" r:id="Rbd410c66286742af"/>
    <p:sldId xmlns:r="http://schemas.openxmlformats.org/officeDocument/2006/relationships" id="257" r:id="Rfabcd3d93a374222"/>
    <p:sldId xmlns:r="http://schemas.openxmlformats.org/officeDocument/2006/relationships" id="258" r:id="Rbf7976566cee46f8"/>
    <p:sldId xmlns:r="http://schemas.openxmlformats.org/officeDocument/2006/relationships" id="259" r:id="R0748bcbd47374d65"/>
    <p:sldId xmlns:r="http://schemas.openxmlformats.org/officeDocument/2006/relationships" id="260" r:id="R4a0d55ec4030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470097bdf47ac" /><Relationship Type="http://schemas.openxmlformats.org/officeDocument/2006/relationships/slide" Target="/ppt/slides/slide1.xml" Id="Rbd410c66286742af" /><Relationship Type="http://schemas.openxmlformats.org/officeDocument/2006/relationships/slide" Target="/ppt/slides/slide2.xml" Id="Rfabcd3d93a374222" /><Relationship Type="http://schemas.openxmlformats.org/officeDocument/2006/relationships/slide" Target="/ppt/slides/slide3.xml" Id="Rbf7976566cee46f8" /><Relationship Type="http://schemas.openxmlformats.org/officeDocument/2006/relationships/slide" Target="/ppt/slides/slide4.xml" Id="R0748bcbd47374d65" /><Relationship Type="http://schemas.openxmlformats.org/officeDocument/2006/relationships/slide" Target="/ppt/slides/slide5.xml" Id="R4a0d55ec4030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472ff25c3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7fcdbd664b5d" /><Relationship Type="http://schemas.openxmlformats.org/officeDocument/2006/relationships/theme" Target="/ppt/slideMasters/theme/theme1.xml" Id="R90e077bd42e3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67fcdbd66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816fbf683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947185ca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ecc9953c64a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8ef8b1f12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7c0392e85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