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5a8e66d95548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f74a08993a4fa1"/>
  </p:sldMasterIdLst>
  <p:sldIdLst>
    <p:sldId xmlns:r="http://schemas.openxmlformats.org/officeDocument/2006/relationships" id="256" r:id="Rd6ebad9d71f545d4"/>
    <p:sldId xmlns:r="http://schemas.openxmlformats.org/officeDocument/2006/relationships" id="257" r:id="Rd3fa5af850264a68"/>
    <p:sldId xmlns:r="http://schemas.openxmlformats.org/officeDocument/2006/relationships" id="258" r:id="Rbbbd29ff86434037"/>
    <p:sldId xmlns:r="http://schemas.openxmlformats.org/officeDocument/2006/relationships" id="259" r:id="R2a5ab5e08a734661"/>
    <p:sldId xmlns:r="http://schemas.openxmlformats.org/officeDocument/2006/relationships" id="260" r:id="R7d6ad5736f9743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74a08993a4fa1" /><Relationship Type="http://schemas.openxmlformats.org/officeDocument/2006/relationships/slide" Target="/ppt/slides/slide1.xml" Id="Rd6ebad9d71f545d4" /><Relationship Type="http://schemas.openxmlformats.org/officeDocument/2006/relationships/slide" Target="/ppt/slides/slide2.xml" Id="Rd3fa5af850264a68" /><Relationship Type="http://schemas.openxmlformats.org/officeDocument/2006/relationships/slide" Target="/ppt/slides/slide3.xml" Id="Rbbbd29ff86434037" /><Relationship Type="http://schemas.openxmlformats.org/officeDocument/2006/relationships/slide" Target="/ppt/slides/slide4.xml" Id="R2a5ab5e08a734661" /><Relationship Type="http://schemas.openxmlformats.org/officeDocument/2006/relationships/slide" Target="/ppt/slides/slide5.xml" Id="R7d6ad5736f9743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22ffa66dd43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e97f8d79d4af2" /><Relationship Type="http://schemas.openxmlformats.org/officeDocument/2006/relationships/theme" Target="/ppt/slideMasters/theme/theme1.xml" Id="R9f35063d121843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e97f8d79d4a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90eef79dd4f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ecbfb24fd41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cff874c1742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8a6241c2248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b583e70234d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