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db67da83e27497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1d6f080ca434dfa"/>
  </p:sldMasterIdLst>
  <p:sldIdLst>
    <p:sldId xmlns:r="http://schemas.openxmlformats.org/officeDocument/2006/relationships" id="256" r:id="R0e306e1c9a3e471c"/>
    <p:sldId xmlns:r="http://schemas.openxmlformats.org/officeDocument/2006/relationships" id="257" r:id="R607f1420b2384e19"/>
    <p:sldId xmlns:r="http://schemas.openxmlformats.org/officeDocument/2006/relationships" id="258" r:id="R53aee93184464584"/>
    <p:sldId xmlns:r="http://schemas.openxmlformats.org/officeDocument/2006/relationships" id="259" r:id="Rf28853cb551843e0"/>
    <p:sldId xmlns:r="http://schemas.openxmlformats.org/officeDocument/2006/relationships" id="260" r:id="R8f422fe8d7e64403"/>
    <p:sldId xmlns:r="http://schemas.openxmlformats.org/officeDocument/2006/relationships" id="261" r:id="Raf53edc7ebb345b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1d6f080ca434dfa" /><Relationship Type="http://schemas.openxmlformats.org/officeDocument/2006/relationships/slide" Target="/ppt/slides/slide1.xml" Id="R0e306e1c9a3e471c" /><Relationship Type="http://schemas.openxmlformats.org/officeDocument/2006/relationships/slide" Target="/ppt/slides/slide2.xml" Id="R607f1420b2384e19" /><Relationship Type="http://schemas.openxmlformats.org/officeDocument/2006/relationships/slide" Target="/ppt/slides/slide3.xml" Id="R53aee93184464584" /><Relationship Type="http://schemas.openxmlformats.org/officeDocument/2006/relationships/slide" Target="/ppt/slides/slide4.xml" Id="Rf28853cb551843e0" /><Relationship Type="http://schemas.openxmlformats.org/officeDocument/2006/relationships/slide" Target="/ppt/slides/slide5.xml" Id="R8f422fe8d7e64403" /><Relationship Type="http://schemas.openxmlformats.org/officeDocument/2006/relationships/slide" Target="/ppt/slides/slide6.xml" Id="Raf53edc7ebb345b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ba8ee9db50a4c7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64983a34fe4444" /><Relationship Type="http://schemas.openxmlformats.org/officeDocument/2006/relationships/theme" Target="/ppt/slideMasters/theme/theme1.xml" Id="R1a62885e584747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064983a34fe444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eecad23a1414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231a0ca1e7479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68c5d4807e427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dedc462fa24432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fde442575a481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868a2abb3534c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ANTALYA TYRKISK &amp; INDONESISK MAT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987 660 708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ANTALYA TYRKISK &amp; INDONESISK MAT AS</a:t>
            </a:r>
          </a:p>
        </p:txBody>
      </p:sp>
    </p:spTree>
  </p:cSld>
  <p:clrMapOvr>
    <a:masterClrMapping xmlns:a="http://schemas.openxmlformats.org/drawingml/2006/main"/>
  </p:clrMapOvr>
</p:sld>
</file>