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2649acdb6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5cf8e2e8e409d"/>
  </p:sldMasterIdLst>
  <p:sldIdLst>
    <p:sldId xmlns:r="http://schemas.openxmlformats.org/officeDocument/2006/relationships" id="256" r:id="R2cc300b3f4d24e90"/>
    <p:sldId xmlns:r="http://schemas.openxmlformats.org/officeDocument/2006/relationships" id="257" r:id="R7b9766aa04c441d4"/>
    <p:sldId xmlns:r="http://schemas.openxmlformats.org/officeDocument/2006/relationships" id="258" r:id="R4c195db044fe46d4"/>
    <p:sldId xmlns:r="http://schemas.openxmlformats.org/officeDocument/2006/relationships" id="259" r:id="Rdf9a51c799c840b6"/>
    <p:sldId xmlns:r="http://schemas.openxmlformats.org/officeDocument/2006/relationships" id="260" r:id="Rc56831d791e2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5cf8e2e8e409d" /><Relationship Type="http://schemas.openxmlformats.org/officeDocument/2006/relationships/slide" Target="/ppt/slides/slide1.xml" Id="R2cc300b3f4d24e90" /><Relationship Type="http://schemas.openxmlformats.org/officeDocument/2006/relationships/slide" Target="/ppt/slides/slide2.xml" Id="R7b9766aa04c441d4" /><Relationship Type="http://schemas.openxmlformats.org/officeDocument/2006/relationships/slide" Target="/ppt/slides/slide3.xml" Id="R4c195db044fe46d4" /><Relationship Type="http://schemas.openxmlformats.org/officeDocument/2006/relationships/slide" Target="/ppt/slides/slide4.xml" Id="Rdf9a51c799c840b6" /><Relationship Type="http://schemas.openxmlformats.org/officeDocument/2006/relationships/slide" Target="/ppt/slides/slide5.xml" Id="Rc56831d791e2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9725838dd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31e3de3f8406b" /><Relationship Type="http://schemas.openxmlformats.org/officeDocument/2006/relationships/theme" Target="/ppt/slideMasters/theme/theme1.xml" Id="R6ab2c6df402a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31e3de3f840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8efcdb0d9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84477f63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3eebc37d8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fdecfe990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1df2146fe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