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6d47d7048b40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b8a35403524a14"/>
  </p:sldMasterIdLst>
  <p:sldIdLst>
    <p:sldId xmlns:r="http://schemas.openxmlformats.org/officeDocument/2006/relationships" id="256" r:id="Rfe0b279c67864277"/>
    <p:sldId xmlns:r="http://schemas.openxmlformats.org/officeDocument/2006/relationships" id="257" r:id="R3f0dc8747a0347e2"/>
    <p:sldId xmlns:r="http://schemas.openxmlformats.org/officeDocument/2006/relationships" id="258" r:id="R48878197865d4806"/>
    <p:sldId xmlns:r="http://schemas.openxmlformats.org/officeDocument/2006/relationships" id="259" r:id="R6e92cc275aa9437b"/>
    <p:sldId xmlns:r="http://schemas.openxmlformats.org/officeDocument/2006/relationships" id="260" r:id="R429a0342cf8041ca"/>
    <p:sldId xmlns:r="http://schemas.openxmlformats.org/officeDocument/2006/relationships" id="261" r:id="Rf515cf50bc144c35"/>
    <p:sldId xmlns:r="http://schemas.openxmlformats.org/officeDocument/2006/relationships" id="262" r:id="R43a745868a5048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8a35403524a14" /><Relationship Type="http://schemas.openxmlformats.org/officeDocument/2006/relationships/slide" Target="/ppt/slides/slide1.xml" Id="Rfe0b279c67864277" /><Relationship Type="http://schemas.openxmlformats.org/officeDocument/2006/relationships/slide" Target="/ppt/slides/slide2.xml" Id="R3f0dc8747a0347e2" /><Relationship Type="http://schemas.openxmlformats.org/officeDocument/2006/relationships/slide" Target="/ppt/slides/slide3.xml" Id="R48878197865d4806" /><Relationship Type="http://schemas.openxmlformats.org/officeDocument/2006/relationships/slide" Target="/ppt/slides/slide4.xml" Id="R6e92cc275aa9437b" /><Relationship Type="http://schemas.openxmlformats.org/officeDocument/2006/relationships/slide" Target="/ppt/slides/slide5.xml" Id="R429a0342cf8041ca" /><Relationship Type="http://schemas.openxmlformats.org/officeDocument/2006/relationships/slide" Target="/ppt/slides/slide6.xml" Id="Rf515cf50bc144c35" /><Relationship Type="http://schemas.openxmlformats.org/officeDocument/2006/relationships/slide" Target="/ppt/slides/slide7.xml" Id="R43a745868a5048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51e735c5c42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a623c62984cef" /><Relationship Type="http://schemas.openxmlformats.org/officeDocument/2006/relationships/theme" Target="/ppt/slideMasters/theme/theme1.xml" Id="R228b89dc31884e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ba623c6298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3bab06ee947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f0ffd75984d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8c02a331e44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67dc58999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cc0bce0ef4c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5b7d434624a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e8b4b57f047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12 849 065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18 467 154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KVADSHEIM LOEN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KVADSHEIM LOEN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KVADSHEIM LOEN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KVADSHEIM LOEN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