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98888af26843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6a5df81b624705"/>
  </p:sldMasterIdLst>
  <p:sldIdLst>
    <p:sldId xmlns:r="http://schemas.openxmlformats.org/officeDocument/2006/relationships" id="256" r:id="Rd277754647634a7f"/>
    <p:sldId xmlns:r="http://schemas.openxmlformats.org/officeDocument/2006/relationships" id="257" r:id="R9fb3fe4cba7344b5"/>
    <p:sldId xmlns:r="http://schemas.openxmlformats.org/officeDocument/2006/relationships" id="258" r:id="R5d6a6a43772b45d9"/>
    <p:sldId xmlns:r="http://schemas.openxmlformats.org/officeDocument/2006/relationships" id="259" r:id="Rf854b559f339481b"/>
    <p:sldId xmlns:r="http://schemas.openxmlformats.org/officeDocument/2006/relationships" id="260" r:id="Rf00cfafbc642431f"/>
    <p:sldId xmlns:r="http://schemas.openxmlformats.org/officeDocument/2006/relationships" id="261" r:id="Rd3bbbda8674f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a5df81b624705" /><Relationship Type="http://schemas.openxmlformats.org/officeDocument/2006/relationships/slide" Target="/ppt/slides/slide1.xml" Id="Rd277754647634a7f" /><Relationship Type="http://schemas.openxmlformats.org/officeDocument/2006/relationships/slide" Target="/ppt/slides/slide2.xml" Id="R9fb3fe4cba7344b5" /><Relationship Type="http://schemas.openxmlformats.org/officeDocument/2006/relationships/slide" Target="/ppt/slides/slide3.xml" Id="R5d6a6a43772b45d9" /><Relationship Type="http://schemas.openxmlformats.org/officeDocument/2006/relationships/slide" Target="/ppt/slides/slide4.xml" Id="Rf854b559f339481b" /><Relationship Type="http://schemas.openxmlformats.org/officeDocument/2006/relationships/slide" Target="/ppt/slides/slide5.xml" Id="Rf00cfafbc642431f" /><Relationship Type="http://schemas.openxmlformats.org/officeDocument/2006/relationships/slide" Target="/ppt/slides/slide6.xml" Id="Rd3bbbda8674f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2ecd9777043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20d2ee12d4e45" /><Relationship Type="http://schemas.openxmlformats.org/officeDocument/2006/relationships/theme" Target="/ppt/slideMasters/theme/theme1.xml" Id="Rb0aa0eb346c8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20d2ee12d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6388ac60e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638199615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0fe86eafe4b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5beecb4ad45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be022475c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ae185136e4e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