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bde8d3f26d543e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fda39d581604893"/>
  </p:sldMasterIdLst>
  <p:sldIdLst>
    <p:sldId xmlns:r="http://schemas.openxmlformats.org/officeDocument/2006/relationships" id="256" r:id="R927525a6c982405b"/>
    <p:sldId xmlns:r="http://schemas.openxmlformats.org/officeDocument/2006/relationships" id="257" r:id="Rf6f22688f3f94744"/>
    <p:sldId xmlns:r="http://schemas.openxmlformats.org/officeDocument/2006/relationships" id="258" r:id="R90c418acc1a84014"/>
    <p:sldId xmlns:r="http://schemas.openxmlformats.org/officeDocument/2006/relationships" id="259" r:id="R0e2054b863cb4e76"/>
    <p:sldId xmlns:r="http://schemas.openxmlformats.org/officeDocument/2006/relationships" id="260" r:id="R0495cc80c1854bf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fda39d581604893" /><Relationship Type="http://schemas.openxmlformats.org/officeDocument/2006/relationships/slide" Target="/ppt/slides/slide1.xml" Id="R927525a6c982405b" /><Relationship Type="http://schemas.openxmlformats.org/officeDocument/2006/relationships/slide" Target="/ppt/slides/slide2.xml" Id="Rf6f22688f3f94744" /><Relationship Type="http://schemas.openxmlformats.org/officeDocument/2006/relationships/slide" Target="/ppt/slides/slide3.xml" Id="R90c418acc1a84014" /><Relationship Type="http://schemas.openxmlformats.org/officeDocument/2006/relationships/slide" Target="/ppt/slides/slide4.xml" Id="R0e2054b863cb4e76" /><Relationship Type="http://schemas.openxmlformats.org/officeDocument/2006/relationships/slide" Target="/ppt/slides/slide5.xml" Id="R0495cc80c1854bf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5433108c95c4fd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be6c56adbb442e" /><Relationship Type="http://schemas.openxmlformats.org/officeDocument/2006/relationships/theme" Target="/ppt/slideMasters/theme/theme1.xml" Id="R875245f0bbec4e5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2be6c56adbb442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baa0d47563423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b20b271d844fa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eafa203b4649f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8fc7d9c2cb407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2afcb62ab1416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SKANNIT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SKANNIT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SKANNIT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SKANNIT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SKANNIT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SKANNIT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987 568 607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SKANNIT AS</a:t>
            </a:r>
          </a:p>
        </p:txBody>
      </p:sp>
    </p:spTree>
  </p:cSld>
  <p:clrMapOvr>
    <a:masterClrMapping xmlns:a="http://schemas.openxmlformats.org/drawingml/2006/main"/>
  </p:clrMapOvr>
</p:sld>
</file>