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0078547c8b4b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ee966c4a124da4"/>
  </p:sldMasterIdLst>
  <p:sldIdLst>
    <p:sldId xmlns:r="http://schemas.openxmlformats.org/officeDocument/2006/relationships" id="256" r:id="Rd2d7975a3a0a4629"/>
    <p:sldId xmlns:r="http://schemas.openxmlformats.org/officeDocument/2006/relationships" id="257" r:id="R797daafac49546a7"/>
    <p:sldId xmlns:r="http://schemas.openxmlformats.org/officeDocument/2006/relationships" id="258" r:id="Recd38d712188410c"/>
    <p:sldId xmlns:r="http://schemas.openxmlformats.org/officeDocument/2006/relationships" id="259" r:id="R57c81ad4598146e5"/>
    <p:sldId xmlns:r="http://schemas.openxmlformats.org/officeDocument/2006/relationships" id="260" r:id="R5e8557da824f4dce"/>
    <p:sldId xmlns:r="http://schemas.openxmlformats.org/officeDocument/2006/relationships" id="261" r:id="R9dd5dbf21fb94050"/>
    <p:sldId xmlns:r="http://schemas.openxmlformats.org/officeDocument/2006/relationships" id="262" r:id="R7a2a0b3206fe4a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ee966c4a124da4" /><Relationship Type="http://schemas.openxmlformats.org/officeDocument/2006/relationships/slide" Target="/ppt/slides/slide1.xml" Id="Rd2d7975a3a0a4629" /><Relationship Type="http://schemas.openxmlformats.org/officeDocument/2006/relationships/slide" Target="/ppt/slides/slide2.xml" Id="R797daafac49546a7" /><Relationship Type="http://schemas.openxmlformats.org/officeDocument/2006/relationships/slide" Target="/ppt/slides/slide3.xml" Id="Recd38d712188410c" /><Relationship Type="http://schemas.openxmlformats.org/officeDocument/2006/relationships/slide" Target="/ppt/slides/slide4.xml" Id="R57c81ad4598146e5" /><Relationship Type="http://schemas.openxmlformats.org/officeDocument/2006/relationships/slide" Target="/ppt/slides/slide5.xml" Id="R5e8557da824f4dce" /><Relationship Type="http://schemas.openxmlformats.org/officeDocument/2006/relationships/slide" Target="/ppt/slides/slide6.xml" Id="R9dd5dbf21fb94050" /><Relationship Type="http://schemas.openxmlformats.org/officeDocument/2006/relationships/slide" Target="/ppt/slides/slide7.xml" Id="R7a2a0b3206fe4a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deca06c7df47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523085c7d470d" /><Relationship Type="http://schemas.openxmlformats.org/officeDocument/2006/relationships/theme" Target="/ppt/slideMasters/theme/theme1.xml" Id="R0ee6dfa1cb6245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1523085c7d47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60e8311944a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e8d23fae74a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73f09457248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80ee59c824a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56159949e46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e639b30724d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313aaa30945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CASORO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CASORO AS ble etablert [år] og holder til i Slependen.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3 030 317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2 124 950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2 069 324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27 909 195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51 349 972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MTS EIENDOM AS  –  39,9 %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MAGNUS TAKLE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MARI TAKLE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MATIAS TAKLE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MINA TAKLE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MARTIN BJØRN  –  10,1 %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v/Martin Stensaker, Gyssestadkollen 57A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1341 Slependen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987 553 421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