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aa3b58e13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8d729724f4885"/>
  </p:sldMasterIdLst>
  <p:sldIdLst>
    <p:sldId xmlns:r="http://schemas.openxmlformats.org/officeDocument/2006/relationships" id="256" r:id="R7f6b8d1f42a6440b"/>
    <p:sldId xmlns:r="http://schemas.openxmlformats.org/officeDocument/2006/relationships" id="257" r:id="Rbeeef7bdce6746a8"/>
    <p:sldId xmlns:r="http://schemas.openxmlformats.org/officeDocument/2006/relationships" id="258" r:id="R36284cbd663647bd"/>
    <p:sldId xmlns:r="http://schemas.openxmlformats.org/officeDocument/2006/relationships" id="259" r:id="R61d64884c5d741e1"/>
    <p:sldId xmlns:r="http://schemas.openxmlformats.org/officeDocument/2006/relationships" id="260" r:id="R9ae6b44b8750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8d729724f4885" /><Relationship Type="http://schemas.openxmlformats.org/officeDocument/2006/relationships/slide" Target="/ppt/slides/slide1.xml" Id="R7f6b8d1f42a6440b" /><Relationship Type="http://schemas.openxmlformats.org/officeDocument/2006/relationships/slide" Target="/ppt/slides/slide2.xml" Id="Rbeeef7bdce6746a8" /><Relationship Type="http://schemas.openxmlformats.org/officeDocument/2006/relationships/slide" Target="/ppt/slides/slide3.xml" Id="R36284cbd663647bd" /><Relationship Type="http://schemas.openxmlformats.org/officeDocument/2006/relationships/slide" Target="/ppt/slides/slide4.xml" Id="R61d64884c5d741e1" /><Relationship Type="http://schemas.openxmlformats.org/officeDocument/2006/relationships/slide" Target="/ppt/slides/slide5.xml" Id="R9ae6b44b8750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5929a68837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9281b07bd4e7b" /><Relationship Type="http://schemas.openxmlformats.org/officeDocument/2006/relationships/theme" Target="/ppt/slideMasters/theme/theme1.xml" Id="Rae2721d6c94842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9281b07bd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ab6223339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df55ca40a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fe2b25233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5d10c8283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5d4629afa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