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7063737f2c47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26ff0ab2b34b51"/>
  </p:sldMasterIdLst>
  <p:sldIdLst>
    <p:sldId xmlns:r="http://schemas.openxmlformats.org/officeDocument/2006/relationships" id="256" r:id="Refdc2d053ebf4d4c"/>
    <p:sldId xmlns:r="http://schemas.openxmlformats.org/officeDocument/2006/relationships" id="257" r:id="R4d3b609f4db241c8"/>
    <p:sldId xmlns:r="http://schemas.openxmlformats.org/officeDocument/2006/relationships" id="258" r:id="R0aa4881a59a849a4"/>
    <p:sldId xmlns:r="http://schemas.openxmlformats.org/officeDocument/2006/relationships" id="259" r:id="R11caac2ada5c4ebc"/>
    <p:sldId xmlns:r="http://schemas.openxmlformats.org/officeDocument/2006/relationships" id="260" r:id="Ra1270b32df2c42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26ff0ab2b34b51" /><Relationship Type="http://schemas.openxmlformats.org/officeDocument/2006/relationships/slide" Target="/ppt/slides/slide1.xml" Id="Refdc2d053ebf4d4c" /><Relationship Type="http://schemas.openxmlformats.org/officeDocument/2006/relationships/slide" Target="/ppt/slides/slide2.xml" Id="R4d3b609f4db241c8" /><Relationship Type="http://schemas.openxmlformats.org/officeDocument/2006/relationships/slide" Target="/ppt/slides/slide3.xml" Id="R0aa4881a59a849a4" /><Relationship Type="http://schemas.openxmlformats.org/officeDocument/2006/relationships/slide" Target="/ppt/slides/slide4.xml" Id="R11caac2ada5c4ebc" /><Relationship Type="http://schemas.openxmlformats.org/officeDocument/2006/relationships/slide" Target="/ppt/slides/slide5.xml" Id="Ra1270b32df2c42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c84773913040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51d6d9f204692" /><Relationship Type="http://schemas.openxmlformats.org/officeDocument/2006/relationships/theme" Target="/ppt/slideMasters/theme/theme1.xml" Id="R7ad2e8a2709c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51d6d9f20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092a84e22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c513d2a854c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961b4d34f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ff4fccda143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a3829fccf45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