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b11a6f665d43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a14fe71430497d"/>
  </p:sldMasterIdLst>
  <p:sldIdLst>
    <p:sldId xmlns:r="http://schemas.openxmlformats.org/officeDocument/2006/relationships" id="256" r:id="R2f859ca039a84c0c"/>
    <p:sldId xmlns:r="http://schemas.openxmlformats.org/officeDocument/2006/relationships" id="257" r:id="R6be5454a79de418e"/>
    <p:sldId xmlns:r="http://schemas.openxmlformats.org/officeDocument/2006/relationships" id="258" r:id="R0112fa8d78f6413d"/>
    <p:sldId xmlns:r="http://schemas.openxmlformats.org/officeDocument/2006/relationships" id="259" r:id="R826506b332824425"/>
    <p:sldId xmlns:r="http://schemas.openxmlformats.org/officeDocument/2006/relationships" id="260" r:id="R47748d0ba71146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14fe71430497d" /><Relationship Type="http://schemas.openxmlformats.org/officeDocument/2006/relationships/slide" Target="/ppt/slides/slide1.xml" Id="R2f859ca039a84c0c" /><Relationship Type="http://schemas.openxmlformats.org/officeDocument/2006/relationships/slide" Target="/ppt/slides/slide2.xml" Id="R6be5454a79de418e" /><Relationship Type="http://schemas.openxmlformats.org/officeDocument/2006/relationships/slide" Target="/ppt/slides/slide3.xml" Id="R0112fa8d78f6413d" /><Relationship Type="http://schemas.openxmlformats.org/officeDocument/2006/relationships/slide" Target="/ppt/slides/slide4.xml" Id="R826506b332824425" /><Relationship Type="http://schemas.openxmlformats.org/officeDocument/2006/relationships/slide" Target="/ppt/slides/slide5.xml" Id="R47748d0ba71146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5d7ade9884d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45412c7ae4b19" /><Relationship Type="http://schemas.openxmlformats.org/officeDocument/2006/relationships/theme" Target="/ppt/slideMasters/theme/theme1.xml" Id="Rbc1bbf5c618f4f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f45412c7ae4b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319ff89fa4e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fd8648ebb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e50804ee848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7a9ec273441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740f200864c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NORIPTEL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