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406b0d86b084f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8e6f71de964744"/>
  </p:sldMasterIdLst>
  <p:sldIdLst>
    <p:sldId xmlns:r="http://schemas.openxmlformats.org/officeDocument/2006/relationships" id="256" r:id="Ra73b21d4ddf245ec"/>
    <p:sldId xmlns:r="http://schemas.openxmlformats.org/officeDocument/2006/relationships" id="257" r:id="R72432621269f4ac6"/>
    <p:sldId xmlns:r="http://schemas.openxmlformats.org/officeDocument/2006/relationships" id="258" r:id="R980288a098ff4af0"/>
    <p:sldId xmlns:r="http://schemas.openxmlformats.org/officeDocument/2006/relationships" id="259" r:id="Rcdb7ef8a18994d9c"/>
    <p:sldId xmlns:r="http://schemas.openxmlformats.org/officeDocument/2006/relationships" id="260" r:id="R543b7ab19ae941cb"/>
    <p:sldId xmlns:r="http://schemas.openxmlformats.org/officeDocument/2006/relationships" id="261" r:id="Rbbc6a9512ba043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8e6f71de964744" /><Relationship Type="http://schemas.openxmlformats.org/officeDocument/2006/relationships/slide" Target="/ppt/slides/slide1.xml" Id="Ra73b21d4ddf245ec" /><Relationship Type="http://schemas.openxmlformats.org/officeDocument/2006/relationships/slide" Target="/ppt/slides/slide2.xml" Id="R72432621269f4ac6" /><Relationship Type="http://schemas.openxmlformats.org/officeDocument/2006/relationships/slide" Target="/ppt/slides/slide3.xml" Id="R980288a098ff4af0" /><Relationship Type="http://schemas.openxmlformats.org/officeDocument/2006/relationships/slide" Target="/ppt/slides/slide4.xml" Id="Rcdb7ef8a18994d9c" /><Relationship Type="http://schemas.openxmlformats.org/officeDocument/2006/relationships/slide" Target="/ppt/slides/slide5.xml" Id="R543b7ab19ae941cb" /><Relationship Type="http://schemas.openxmlformats.org/officeDocument/2006/relationships/slide" Target="/ppt/slides/slide6.xml" Id="Rbbc6a9512ba043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b5c3cc140942f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f5521915cb4a67" /><Relationship Type="http://schemas.openxmlformats.org/officeDocument/2006/relationships/theme" Target="/ppt/slideMasters/theme/theme1.xml" Id="Rfaeee117c5bf471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9f5521915cb4a6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f54ca028fc43b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27039658d74bb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680c88799e483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67357a724d47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2374634c314e5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e1bb64c90f42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NORIPTEL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NORIPTEL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NORIPTEL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NORIPTEL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NORIPTEL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NORIPTEL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987 434 708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NORIPTEL AS</a:t>
            </a:r>
          </a:p>
        </p:txBody>
      </p:sp>
    </p:spTree>
  </p:cSld>
  <p:clrMapOvr>
    <a:masterClrMapping xmlns:a="http://schemas.openxmlformats.org/drawingml/2006/main"/>
  </p:clrMapOvr>
</p:sld>
</file>