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f4beee49d54f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176138f45e4488"/>
  </p:sldMasterIdLst>
  <p:sldIdLst>
    <p:sldId xmlns:r="http://schemas.openxmlformats.org/officeDocument/2006/relationships" id="256" r:id="R5493e479b19d4a3c"/>
    <p:sldId xmlns:r="http://schemas.openxmlformats.org/officeDocument/2006/relationships" id="257" r:id="Rbd64b51d17454e34"/>
    <p:sldId xmlns:r="http://schemas.openxmlformats.org/officeDocument/2006/relationships" id="258" r:id="R7bed39a55dfc453e"/>
    <p:sldId xmlns:r="http://schemas.openxmlformats.org/officeDocument/2006/relationships" id="259" r:id="R1276f9c3605c4a87"/>
    <p:sldId xmlns:r="http://schemas.openxmlformats.org/officeDocument/2006/relationships" id="260" r:id="R10184458a04245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176138f45e4488" /><Relationship Type="http://schemas.openxmlformats.org/officeDocument/2006/relationships/slide" Target="/ppt/slides/slide1.xml" Id="R5493e479b19d4a3c" /><Relationship Type="http://schemas.openxmlformats.org/officeDocument/2006/relationships/slide" Target="/ppt/slides/slide2.xml" Id="Rbd64b51d17454e34" /><Relationship Type="http://schemas.openxmlformats.org/officeDocument/2006/relationships/slide" Target="/ppt/slides/slide3.xml" Id="R7bed39a55dfc453e" /><Relationship Type="http://schemas.openxmlformats.org/officeDocument/2006/relationships/slide" Target="/ppt/slides/slide4.xml" Id="R1276f9c3605c4a87" /><Relationship Type="http://schemas.openxmlformats.org/officeDocument/2006/relationships/slide" Target="/ppt/slides/slide5.xml" Id="R10184458a04245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1c062260b249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ac246ea81649b8" /><Relationship Type="http://schemas.openxmlformats.org/officeDocument/2006/relationships/theme" Target="/ppt/slideMasters/theme/theme1.xml" Id="Rf837730b7e8947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ac246ea81649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3501b57324c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4bfee5c7f47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93837be04b4d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4a128683a4d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c32d2a4a642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BUDOR GJESTEGÅRD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BUDOR GJESTEGÅRD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BUDOR GJESTEGÅRD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BUDOR GJESTEGÅRD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BUDOR GJESTEGÅRD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BUDOR GJESTEGÅRD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987 399 430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BUDOR GJESTEGÅRD AS</a:t>
            </a:r>
          </a:p>
        </p:txBody>
      </p:sp>
    </p:spTree>
  </p:cSld>
  <p:clrMapOvr>
    <a:masterClrMapping xmlns:a="http://schemas.openxmlformats.org/drawingml/2006/main"/>
  </p:clrMapOvr>
</p:sld>
</file>