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26bdccf8d3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24d7e3b90e4c6c"/>
  </p:sldMasterIdLst>
  <p:sldIdLst>
    <p:sldId xmlns:r="http://schemas.openxmlformats.org/officeDocument/2006/relationships" id="256" r:id="Raae4fae4177540ad"/>
    <p:sldId xmlns:r="http://schemas.openxmlformats.org/officeDocument/2006/relationships" id="257" r:id="R630f9c2cb49c49c8"/>
    <p:sldId xmlns:r="http://schemas.openxmlformats.org/officeDocument/2006/relationships" id="258" r:id="Rd76268e69d3f4d9a"/>
    <p:sldId xmlns:r="http://schemas.openxmlformats.org/officeDocument/2006/relationships" id="259" r:id="R3f92dff31e984ee6"/>
    <p:sldId xmlns:r="http://schemas.openxmlformats.org/officeDocument/2006/relationships" id="260" r:id="Rf39c83f7a9414f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4d7e3b90e4c6c" /><Relationship Type="http://schemas.openxmlformats.org/officeDocument/2006/relationships/slide" Target="/ppt/slides/slide1.xml" Id="Raae4fae4177540ad" /><Relationship Type="http://schemas.openxmlformats.org/officeDocument/2006/relationships/slide" Target="/ppt/slides/slide2.xml" Id="R630f9c2cb49c49c8" /><Relationship Type="http://schemas.openxmlformats.org/officeDocument/2006/relationships/slide" Target="/ppt/slides/slide3.xml" Id="Rd76268e69d3f4d9a" /><Relationship Type="http://schemas.openxmlformats.org/officeDocument/2006/relationships/slide" Target="/ppt/slides/slide4.xml" Id="R3f92dff31e984ee6" /><Relationship Type="http://schemas.openxmlformats.org/officeDocument/2006/relationships/slide" Target="/ppt/slides/slide5.xml" Id="Rf39c83f7a9414f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47503dc1c46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ec1a890734f6f" /><Relationship Type="http://schemas.openxmlformats.org/officeDocument/2006/relationships/theme" Target="/ppt/slideMasters/theme/theme1.xml" Id="R953a47280b4840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eec1a890734f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913f6cca44f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2a530bc3840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2e06cee5c43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7303a6c694b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d7151e8d040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BYGDEKVINNELAG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BYGDEKVINNELAG ble etablert [år] og holder til i Tysværvåg.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v/Oddveig Rasmussen, Svartmyrvegen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5565 Tysværvåg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