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d9be067b4e2443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fa86410ef43447a"/>
  </p:sldMasterIdLst>
  <p:sldIdLst>
    <p:sldId xmlns:r="http://schemas.openxmlformats.org/officeDocument/2006/relationships" id="256" r:id="R27219011476d43c1"/>
    <p:sldId xmlns:r="http://schemas.openxmlformats.org/officeDocument/2006/relationships" id="257" r:id="R14c4524c3f5f4b4f"/>
    <p:sldId xmlns:r="http://schemas.openxmlformats.org/officeDocument/2006/relationships" id="258" r:id="Re67f2c9c99254c18"/>
    <p:sldId xmlns:r="http://schemas.openxmlformats.org/officeDocument/2006/relationships" id="259" r:id="Rad92f31938d040dc"/>
    <p:sldId xmlns:r="http://schemas.openxmlformats.org/officeDocument/2006/relationships" id="260" r:id="Rc43c4de1b7f745dd"/>
    <p:sldId xmlns:r="http://schemas.openxmlformats.org/officeDocument/2006/relationships" id="261" r:id="R36ac1dcd257442a5"/>
    <p:sldId xmlns:r="http://schemas.openxmlformats.org/officeDocument/2006/relationships" id="262" r:id="R47b8f94b2e5a42e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fa86410ef43447a" /><Relationship Type="http://schemas.openxmlformats.org/officeDocument/2006/relationships/slide" Target="/ppt/slides/slide1.xml" Id="R27219011476d43c1" /><Relationship Type="http://schemas.openxmlformats.org/officeDocument/2006/relationships/slide" Target="/ppt/slides/slide2.xml" Id="R14c4524c3f5f4b4f" /><Relationship Type="http://schemas.openxmlformats.org/officeDocument/2006/relationships/slide" Target="/ppt/slides/slide3.xml" Id="Re67f2c9c99254c18" /><Relationship Type="http://schemas.openxmlformats.org/officeDocument/2006/relationships/slide" Target="/ppt/slides/slide4.xml" Id="Rad92f31938d040dc" /><Relationship Type="http://schemas.openxmlformats.org/officeDocument/2006/relationships/slide" Target="/ppt/slides/slide5.xml" Id="Rc43c4de1b7f745dd" /><Relationship Type="http://schemas.openxmlformats.org/officeDocument/2006/relationships/slide" Target="/ppt/slides/slide6.xml" Id="R36ac1dcd257442a5" /><Relationship Type="http://schemas.openxmlformats.org/officeDocument/2006/relationships/slide" Target="/ppt/slides/slide7.xml" Id="R47b8f94b2e5a42e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9393684b245402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d7e054bef7403a" /><Relationship Type="http://schemas.openxmlformats.org/officeDocument/2006/relationships/theme" Target="/ppt/slideMasters/theme/theme1.xml" Id="R725d3f4067d5468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7d7e054bef7403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0f3a98476f42f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65a67a59b94e1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0942aaaf5f4a6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f24625341a4c4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f78eed24ae47e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94bd70b837465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b5f3491440445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DUM VIVIMUS VIVAMUS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DUM VIVIMUS VIVAMUS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DUM VIVIMUS VIVAMUS AS ble etablert [år] og holder til i Gjøvik.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DUM VIVIMUS VIVAMUS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DUM VIVIMUS VIVAMUS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DUM VIVIMUS VIVAMUS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144 953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129 587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5 694 202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5 314 828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8 712 860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DUM VIVIMUS VIVAMUS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RAMSBERG DAG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DUM VIVIMUS VIVAMUS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Kauffeldts veg 23B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2819 Gjøvik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61 16 76 01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987 345 969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DUM VIVIMUS VIVAMUS AS</a:t>
            </a:r>
          </a:p>
        </p:txBody>
      </p:sp>
    </p:spTree>
  </p:cSld>
  <p:clrMapOvr>
    <a:masterClrMapping xmlns:a="http://schemas.openxmlformats.org/drawingml/2006/main"/>
  </p:clrMapOvr>
</p:sld>
</file>