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75ced1802446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8517ae1f7f4248"/>
  </p:sldMasterIdLst>
  <p:sldIdLst>
    <p:sldId xmlns:r="http://schemas.openxmlformats.org/officeDocument/2006/relationships" id="256" r:id="R983b5149b41b48e4"/>
    <p:sldId xmlns:r="http://schemas.openxmlformats.org/officeDocument/2006/relationships" id="257" r:id="R88d51e3c1c1b47a8"/>
    <p:sldId xmlns:r="http://schemas.openxmlformats.org/officeDocument/2006/relationships" id="258" r:id="R5d7b2fe2328a4c18"/>
    <p:sldId xmlns:r="http://schemas.openxmlformats.org/officeDocument/2006/relationships" id="259" r:id="R4b63545597974dcc"/>
    <p:sldId xmlns:r="http://schemas.openxmlformats.org/officeDocument/2006/relationships" id="260" r:id="R4e06a41ae2e549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517ae1f7f4248" /><Relationship Type="http://schemas.openxmlformats.org/officeDocument/2006/relationships/slide" Target="/ppt/slides/slide1.xml" Id="R983b5149b41b48e4" /><Relationship Type="http://schemas.openxmlformats.org/officeDocument/2006/relationships/slide" Target="/ppt/slides/slide2.xml" Id="R88d51e3c1c1b47a8" /><Relationship Type="http://schemas.openxmlformats.org/officeDocument/2006/relationships/slide" Target="/ppt/slides/slide3.xml" Id="R5d7b2fe2328a4c18" /><Relationship Type="http://schemas.openxmlformats.org/officeDocument/2006/relationships/slide" Target="/ppt/slides/slide4.xml" Id="R4b63545597974dcc" /><Relationship Type="http://schemas.openxmlformats.org/officeDocument/2006/relationships/slide" Target="/ppt/slides/slide5.xml" Id="R4e06a41ae2e549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3b52f4194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9ac4971824cce" /><Relationship Type="http://schemas.openxmlformats.org/officeDocument/2006/relationships/theme" Target="/ppt/slideMasters/theme/theme1.xml" Id="R35f1fe96b0474e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59ac4971824c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76dc17a15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7f231914248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749caa7eb40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868812f6e4a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7d18a3a884b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BLINKBANEN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BLINKBANEN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