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4997ad358547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216bbfaf0d43d2"/>
  </p:sldMasterIdLst>
  <p:sldIdLst>
    <p:sldId xmlns:r="http://schemas.openxmlformats.org/officeDocument/2006/relationships" id="256" r:id="Rf0550143d2f44ffc"/>
    <p:sldId xmlns:r="http://schemas.openxmlformats.org/officeDocument/2006/relationships" id="257" r:id="R84dac6bdccf54f9c"/>
    <p:sldId xmlns:r="http://schemas.openxmlformats.org/officeDocument/2006/relationships" id="258" r:id="Re45f3221cfe5436d"/>
    <p:sldId xmlns:r="http://schemas.openxmlformats.org/officeDocument/2006/relationships" id="259" r:id="R3401dc7d63784155"/>
    <p:sldId xmlns:r="http://schemas.openxmlformats.org/officeDocument/2006/relationships" id="260" r:id="R3f1bc901b1a54c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216bbfaf0d43d2" /><Relationship Type="http://schemas.openxmlformats.org/officeDocument/2006/relationships/slide" Target="/ppt/slides/slide1.xml" Id="Rf0550143d2f44ffc" /><Relationship Type="http://schemas.openxmlformats.org/officeDocument/2006/relationships/slide" Target="/ppt/slides/slide2.xml" Id="R84dac6bdccf54f9c" /><Relationship Type="http://schemas.openxmlformats.org/officeDocument/2006/relationships/slide" Target="/ppt/slides/slide3.xml" Id="Re45f3221cfe5436d" /><Relationship Type="http://schemas.openxmlformats.org/officeDocument/2006/relationships/slide" Target="/ppt/slides/slide4.xml" Id="R3401dc7d63784155" /><Relationship Type="http://schemas.openxmlformats.org/officeDocument/2006/relationships/slide" Target="/ppt/slides/slide5.xml" Id="R3f1bc901b1a54c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edcb2f41444b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b0f664fdb40c6" /><Relationship Type="http://schemas.openxmlformats.org/officeDocument/2006/relationships/theme" Target="/ppt/slideMasters/theme/theme1.xml" Id="Rb6c58c71a99747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3b0f664fdb40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9ab996a8945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ae93279484f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bcac07fb948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f794355284a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f2277fb4c4f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STRANDGATE 1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STRANDGATE 1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 1 EIENDOM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STRANDGATE 1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STRANDGATE 1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STRANDGATE 1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987 327 421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STRANDGATE 1 EIENDOM AS</a:t>
            </a:r>
          </a:p>
        </p:txBody>
      </p:sp>
    </p:spTree>
  </p:cSld>
  <p:clrMapOvr>
    <a:masterClrMapping xmlns:a="http://schemas.openxmlformats.org/drawingml/2006/main"/>
  </p:clrMapOvr>
</p:sld>
</file>