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af4403478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8cc5e5a314571"/>
  </p:sldMasterIdLst>
  <p:sldIdLst>
    <p:sldId xmlns:r="http://schemas.openxmlformats.org/officeDocument/2006/relationships" id="256" r:id="R06472a2d98e54575"/>
    <p:sldId xmlns:r="http://schemas.openxmlformats.org/officeDocument/2006/relationships" id="257" r:id="R5e63fde1c7e9451b"/>
    <p:sldId xmlns:r="http://schemas.openxmlformats.org/officeDocument/2006/relationships" id="258" r:id="R9fddb431fdc544fa"/>
    <p:sldId xmlns:r="http://schemas.openxmlformats.org/officeDocument/2006/relationships" id="259" r:id="Rac76a43daaa84257"/>
    <p:sldId xmlns:r="http://schemas.openxmlformats.org/officeDocument/2006/relationships" id="260" r:id="Rc34d1ec564964f7c"/>
    <p:sldId xmlns:r="http://schemas.openxmlformats.org/officeDocument/2006/relationships" id="261" r:id="Re2ebe0721aa24b1b"/>
    <p:sldId xmlns:r="http://schemas.openxmlformats.org/officeDocument/2006/relationships" id="262" r:id="R7ad74e6e5459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8cc5e5a314571" /><Relationship Type="http://schemas.openxmlformats.org/officeDocument/2006/relationships/slide" Target="/ppt/slides/slide1.xml" Id="R06472a2d98e54575" /><Relationship Type="http://schemas.openxmlformats.org/officeDocument/2006/relationships/slide" Target="/ppt/slides/slide2.xml" Id="R5e63fde1c7e9451b" /><Relationship Type="http://schemas.openxmlformats.org/officeDocument/2006/relationships/slide" Target="/ppt/slides/slide3.xml" Id="R9fddb431fdc544fa" /><Relationship Type="http://schemas.openxmlformats.org/officeDocument/2006/relationships/slide" Target="/ppt/slides/slide4.xml" Id="Rac76a43daaa84257" /><Relationship Type="http://schemas.openxmlformats.org/officeDocument/2006/relationships/slide" Target="/ppt/slides/slide5.xml" Id="Rc34d1ec564964f7c" /><Relationship Type="http://schemas.openxmlformats.org/officeDocument/2006/relationships/slide" Target="/ppt/slides/slide6.xml" Id="Re2ebe0721aa24b1b" /><Relationship Type="http://schemas.openxmlformats.org/officeDocument/2006/relationships/slide" Target="/ppt/slides/slide7.xml" Id="R7ad74e6e5459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9d0c959f7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434f28d046c9" /><Relationship Type="http://schemas.openxmlformats.org/officeDocument/2006/relationships/theme" Target="/ppt/slideMasters/theme/theme1.xml" Id="R9e11a334f80c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2434f28d0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a7f04fff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8166286f0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4718dbe0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7ef58e82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8497fea5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954afe4b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ef870277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