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a20776907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2bca675e74588"/>
  </p:sldMasterIdLst>
  <p:sldIdLst>
    <p:sldId xmlns:r="http://schemas.openxmlformats.org/officeDocument/2006/relationships" id="256" r:id="Rc736a11e31754fbd"/>
    <p:sldId xmlns:r="http://schemas.openxmlformats.org/officeDocument/2006/relationships" id="257" r:id="R46cdfb62f57748f0"/>
    <p:sldId xmlns:r="http://schemas.openxmlformats.org/officeDocument/2006/relationships" id="258" r:id="Rf9fb0f5766b047ad"/>
    <p:sldId xmlns:r="http://schemas.openxmlformats.org/officeDocument/2006/relationships" id="259" r:id="R3fb2fadeaf9d495e"/>
    <p:sldId xmlns:r="http://schemas.openxmlformats.org/officeDocument/2006/relationships" id="260" r:id="Ra33d217944474a63"/>
    <p:sldId xmlns:r="http://schemas.openxmlformats.org/officeDocument/2006/relationships" id="261" r:id="R9aadd95796474e76"/>
    <p:sldId xmlns:r="http://schemas.openxmlformats.org/officeDocument/2006/relationships" id="262" r:id="R86ff3e3dde0b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2bca675e74588" /><Relationship Type="http://schemas.openxmlformats.org/officeDocument/2006/relationships/slide" Target="/ppt/slides/slide1.xml" Id="Rc736a11e31754fbd" /><Relationship Type="http://schemas.openxmlformats.org/officeDocument/2006/relationships/slide" Target="/ppt/slides/slide2.xml" Id="R46cdfb62f57748f0" /><Relationship Type="http://schemas.openxmlformats.org/officeDocument/2006/relationships/slide" Target="/ppt/slides/slide3.xml" Id="Rf9fb0f5766b047ad" /><Relationship Type="http://schemas.openxmlformats.org/officeDocument/2006/relationships/slide" Target="/ppt/slides/slide4.xml" Id="R3fb2fadeaf9d495e" /><Relationship Type="http://schemas.openxmlformats.org/officeDocument/2006/relationships/slide" Target="/ppt/slides/slide5.xml" Id="Ra33d217944474a63" /><Relationship Type="http://schemas.openxmlformats.org/officeDocument/2006/relationships/slide" Target="/ppt/slides/slide6.xml" Id="R9aadd95796474e76" /><Relationship Type="http://schemas.openxmlformats.org/officeDocument/2006/relationships/slide" Target="/ppt/slides/slide7.xml" Id="R86ff3e3dde0b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39849bf75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33ade1d814f17" /><Relationship Type="http://schemas.openxmlformats.org/officeDocument/2006/relationships/theme" Target="/ppt/slideMasters/theme/theme1.xml" Id="R5397889a8e8e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33ade1d81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2b74f4dc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c16cc3041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abc79c56a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cac136773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571bdeb9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911c50020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4d05af6e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