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7ccf1e8934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7eafca13214c93"/>
  </p:sldMasterIdLst>
  <p:sldIdLst>
    <p:sldId xmlns:r="http://schemas.openxmlformats.org/officeDocument/2006/relationships" id="256" r:id="Rfaa54ccf928741ec"/>
    <p:sldId xmlns:r="http://schemas.openxmlformats.org/officeDocument/2006/relationships" id="257" r:id="Rf2d6c71d0afd44c1"/>
    <p:sldId xmlns:r="http://schemas.openxmlformats.org/officeDocument/2006/relationships" id="258" r:id="R5a7312838b1e4f23"/>
    <p:sldId xmlns:r="http://schemas.openxmlformats.org/officeDocument/2006/relationships" id="259" r:id="R64cb6041e9e94605"/>
    <p:sldId xmlns:r="http://schemas.openxmlformats.org/officeDocument/2006/relationships" id="260" r:id="R9380b8b30ad44632"/>
    <p:sldId xmlns:r="http://schemas.openxmlformats.org/officeDocument/2006/relationships" id="261" r:id="R4d7204f5938040f3"/>
    <p:sldId xmlns:r="http://schemas.openxmlformats.org/officeDocument/2006/relationships" id="262" r:id="Rd40ee2a198fa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eafca13214c93" /><Relationship Type="http://schemas.openxmlformats.org/officeDocument/2006/relationships/slide" Target="/ppt/slides/slide1.xml" Id="Rfaa54ccf928741ec" /><Relationship Type="http://schemas.openxmlformats.org/officeDocument/2006/relationships/slide" Target="/ppt/slides/slide2.xml" Id="Rf2d6c71d0afd44c1" /><Relationship Type="http://schemas.openxmlformats.org/officeDocument/2006/relationships/slide" Target="/ppt/slides/slide3.xml" Id="R5a7312838b1e4f23" /><Relationship Type="http://schemas.openxmlformats.org/officeDocument/2006/relationships/slide" Target="/ppt/slides/slide4.xml" Id="R64cb6041e9e94605" /><Relationship Type="http://schemas.openxmlformats.org/officeDocument/2006/relationships/slide" Target="/ppt/slides/slide5.xml" Id="R9380b8b30ad44632" /><Relationship Type="http://schemas.openxmlformats.org/officeDocument/2006/relationships/slide" Target="/ppt/slides/slide6.xml" Id="R4d7204f5938040f3" /><Relationship Type="http://schemas.openxmlformats.org/officeDocument/2006/relationships/slide" Target="/ppt/slides/slide7.xml" Id="Rd40ee2a198fa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cdebc33c545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69992923244c7" /><Relationship Type="http://schemas.openxmlformats.org/officeDocument/2006/relationships/theme" Target="/ppt/slideMasters/theme/theme1.xml" Id="R19fa78bd7f6b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569992923244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7fe6e248242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e726f581b49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b545a30c046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1208a321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a441b76154b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437f088354c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85daf921d4b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33 780 259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35 912 041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LUNDKVIST ESPEN TOLLEFSEN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987 210 613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