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3b52b8b56e4c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67b6a782df499b"/>
  </p:sldMasterIdLst>
  <p:sldIdLst>
    <p:sldId xmlns:r="http://schemas.openxmlformats.org/officeDocument/2006/relationships" id="256" r:id="R0b14bf27e3454bd4"/>
    <p:sldId xmlns:r="http://schemas.openxmlformats.org/officeDocument/2006/relationships" id="257" r:id="R8d0c02a4cd9d44f2"/>
    <p:sldId xmlns:r="http://schemas.openxmlformats.org/officeDocument/2006/relationships" id="258" r:id="Rb22822ac58414bf4"/>
    <p:sldId xmlns:r="http://schemas.openxmlformats.org/officeDocument/2006/relationships" id="259" r:id="Rf22f456ddd744bb8"/>
    <p:sldId xmlns:r="http://schemas.openxmlformats.org/officeDocument/2006/relationships" id="260" r:id="R446d10f0d79646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67b6a782df499b" /><Relationship Type="http://schemas.openxmlformats.org/officeDocument/2006/relationships/slide" Target="/ppt/slides/slide1.xml" Id="R0b14bf27e3454bd4" /><Relationship Type="http://schemas.openxmlformats.org/officeDocument/2006/relationships/slide" Target="/ppt/slides/slide2.xml" Id="R8d0c02a4cd9d44f2" /><Relationship Type="http://schemas.openxmlformats.org/officeDocument/2006/relationships/slide" Target="/ppt/slides/slide3.xml" Id="Rb22822ac58414bf4" /><Relationship Type="http://schemas.openxmlformats.org/officeDocument/2006/relationships/slide" Target="/ppt/slides/slide4.xml" Id="Rf22f456ddd744bb8" /><Relationship Type="http://schemas.openxmlformats.org/officeDocument/2006/relationships/slide" Target="/ppt/slides/slide5.xml" Id="R446d10f0d79646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30e1e6637442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6c5d435234569" /><Relationship Type="http://schemas.openxmlformats.org/officeDocument/2006/relationships/theme" Target="/ppt/slideMasters/theme/theme1.xml" Id="R29f6fcc0542f4e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96c5d4352345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06e2348e846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66c832cc149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760d9317644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2ef78dd8642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0f3107f7548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VEGGLI FJELLSTUE EIENDOM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VEGGLI FJELLSTUE EIENDOM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VEGGLI FJELLSTUE EIENDOM DA ble etablert [år] og holder til i Veggli.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VEGGLI FJELLSTUE EIENDOM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VEGGLI FJELLSTUE EIENDOM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VEGGLI FJELLSTUE EIENDOM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3628 Veggli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veggli.fjellstue@gmail.com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987 052 872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VEGGLI FJELLSTUE EIENDOM DA</a:t>
            </a:r>
          </a:p>
        </p:txBody>
      </p:sp>
    </p:spTree>
  </p:cSld>
  <p:clrMapOvr>
    <a:masterClrMapping xmlns:a="http://schemas.openxmlformats.org/drawingml/2006/main"/>
  </p:clrMapOvr>
</p:sld>
</file>