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96f5e557f4c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59d05caa5d452c"/>
  </p:sldMasterIdLst>
  <p:sldIdLst>
    <p:sldId xmlns:r="http://schemas.openxmlformats.org/officeDocument/2006/relationships" id="256" r:id="Rd0a698e202134abc"/>
    <p:sldId xmlns:r="http://schemas.openxmlformats.org/officeDocument/2006/relationships" id="257" r:id="Rd5d6723c29934e26"/>
    <p:sldId xmlns:r="http://schemas.openxmlformats.org/officeDocument/2006/relationships" id="258" r:id="Rb88179f09d81404a"/>
    <p:sldId xmlns:r="http://schemas.openxmlformats.org/officeDocument/2006/relationships" id="259" r:id="R9ec02c56afcb4e3f"/>
    <p:sldId xmlns:r="http://schemas.openxmlformats.org/officeDocument/2006/relationships" id="260" r:id="R4a26160a5ee74589"/>
    <p:sldId xmlns:r="http://schemas.openxmlformats.org/officeDocument/2006/relationships" id="261" r:id="R69f9e89b84194c1e"/>
    <p:sldId xmlns:r="http://schemas.openxmlformats.org/officeDocument/2006/relationships" id="262" r:id="R572c6909c0564e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9d05caa5d452c" /><Relationship Type="http://schemas.openxmlformats.org/officeDocument/2006/relationships/slide" Target="/ppt/slides/slide1.xml" Id="Rd0a698e202134abc" /><Relationship Type="http://schemas.openxmlformats.org/officeDocument/2006/relationships/slide" Target="/ppt/slides/slide2.xml" Id="Rd5d6723c29934e26" /><Relationship Type="http://schemas.openxmlformats.org/officeDocument/2006/relationships/slide" Target="/ppt/slides/slide3.xml" Id="Rb88179f09d81404a" /><Relationship Type="http://schemas.openxmlformats.org/officeDocument/2006/relationships/slide" Target="/ppt/slides/slide4.xml" Id="R9ec02c56afcb4e3f" /><Relationship Type="http://schemas.openxmlformats.org/officeDocument/2006/relationships/slide" Target="/ppt/slides/slide5.xml" Id="R4a26160a5ee74589" /><Relationship Type="http://schemas.openxmlformats.org/officeDocument/2006/relationships/slide" Target="/ppt/slides/slide6.xml" Id="R69f9e89b84194c1e" /><Relationship Type="http://schemas.openxmlformats.org/officeDocument/2006/relationships/slide" Target="/ppt/slides/slide7.xml" Id="R572c6909c0564e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e714c823c48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eacc25d2f42eb" /><Relationship Type="http://schemas.openxmlformats.org/officeDocument/2006/relationships/theme" Target="/ppt/slideMasters/theme/theme1.xml" Id="R262e2786b610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6eacc25d2f42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f6a01eb20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8ee3755aa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8b398966549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8035c75c148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c5bf69cf342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cedbdd64f4f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97a4ce17449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FREMTIDENS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FREMTIDENS INDUSTRI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45 210 311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2 814 470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2 205 182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9 930 408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22 273 374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ØRLAND SPAREBANK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BJUGN SPAREBANK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ÅFJORD SPAREBANK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STADSBYGD SPAREBANK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