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b6122f90dd4a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43848accc64c78"/>
  </p:sldMasterIdLst>
  <p:sldIdLst>
    <p:sldId xmlns:r="http://schemas.openxmlformats.org/officeDocument/2006/relationships" id="256" r:id="R2e857c24fd6f4dac"/>
    <p:sldId xmlns:r="http://schemas.openxmlformats.org/officeDocument/2006/relationships" id="257" r:id="R380a88e9b1514d40"/>
    <p:sldId xmlns:r="http://schemas.openxmlformats.org/officeDocument/2006/relationships" id="258" r:id="Rb418e8e6e4a04256"/>
    <p:sldId xmlns:r="http://schemas.openxmlformats.org/officeDocument/2006/relationships" id="259" r:id="Rb4e5775b47b44063"/>
    <p:sldId xmlns:r="http://schemas.openxmlformats.org/officeDocument/2006/relationships" id="260" r:id="Rc95a2418d186453d"/>
    <p:sldId xmlns:r="http://schemas.openxmlformats.org/officeDocument/2006/relationships" id="261" r:id="Rd17b57724d454cfc"/>
    <p:sldId xmlns:r="http://schemas.openxmlformats.org/officeDocument/2006/relationships" id="262" r:id="R67cc7d3b4fc340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3848accc64c78" /><Relationship Type="http://schemas.openxmlformats.org/officeDocument/2006/relationships/slide" Target="/ppt/slides/slide1.xml" Id="R2e857c24fd6f4dac" /><Relationship Type="http://schemas.openxmlformats.org/officeDocument/2006/relationships/slide" Target="/ppt/slides/slide2.xml" Id="R380a88e9b1514d40" /><Relationship Type="http://schemas.openxmlformats.org/officeDocument/2006/relationships/slide" Target="/ppt/slides/slide3.xml" Id="Rb418e8e6e4a04256" /><Relationship Type="http://schemas.openxmlformats.org/officeDocument/2006/relationships/slide" Target="/ppt/slides/slide4.xml" Id="Rb4e5775b47b44063" /><Relationship Type="http://schemas.openxmlformats.org/officeDocument/2006/relationships/slide" Target="/ppt/slides/slide5.xml" Id="Rc95a2418d186453d" /><Relationship Type="http://schemas.openxmlformats.org/officeDocument/2006/relationships/slide" Target="/ppt/slides/slide6.xml" Id="Rd17b57724d454cfc" /><Relationship Type="http://schemas.openxmlformats.org/officeDocument/2006/relationships/slide" Target="/ppt/slides/slide7.xml" Id="R67cc7d3b4fc340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cbb1250ce42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6fdbf9fad43dc" /><Relationship Type="http://schemas.openxmlformats.org/officeDocument/2006/relationships/theme" Target="/ppt/slideMasters/theme/theme1.xml" Id="Rb6aa9fa277df48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6fdbf9fad43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9afa96d1e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9de03d57e44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89ee04bbb48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426c0a39f42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e7b708f9245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b18e3d83a4c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33fd7787d4d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LEKSVIK INDUSTRIELL 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HOLDING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−185 987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7 036 283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 GRUPPEN AS  –  32,5 %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FOSEN KOMMUNE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EIENDOM AS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KRAFTLAG SA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VAMEC EIENDOM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FINANS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