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4da6797df944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fb3864ad2b4018"/>
  </p:sldMasterIdLst>
  <p:sldIdLst>
    <p:sldId xmlns:r="http://schemas.openxmlformats.org/officeDocument/2006/relationships" id="256" r:id="R89810f70ba7649b7"/>
    <p:sldId xmlns:r="http://schemas.openxmlformats.org/officeDocument/2006/relationships" id="257" r:id="R2bae6a88c79549f0"/>
    <p:sldId xmlns:r="http://schemas.openxmlformats.org/officeDocument/2006/relationships" id="258" r:id="R60338359c36c4e73"/>
    <p:sldId xmlns:r="http://schemas.openxmlformats.org/officeDocument/2006/relationships" id="259" r:id="Rbe4da54e69c54fab"/>
    <p:sldId xmlns:r="http://schemas.openxmlformats.org/officeDocument/2006/relationships" id="260" r:id="Re4af898ba6bf49f6"/>
    <p:sldId xmlns:r="http://schemas.openxmlformats.org/officeDocument/2006/relationships" id="261" r:id="R4c35ebefa66d451b"/>
    <p:sldId xmlns:r="http://schemas.openxmlformats.org/officeDocument/2006/relationships" id="262" r:id="Rd70d8779128441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fb3864ad2b4018" /><Relationship Type="http://schemas.openxmlformats.org/officeDocument/2006/relationships/slide" Target="/ppt/slides/slide1.xml" Id="R89810f70ba7649b7" /><Relationship Type="http://schemas.openxmlformats.org/officeDocument/2006/relationships/slide" Target="/ppt/slides/slide2.xml" Id="R2bae6a88c79549f0" /><Relationship Type="http://schemas.openxmlformats.org/officeDocument/2006/relationships/slide" Target="/ppt/slides/slide3.xml" Id="R60338359c36c4e73" /><Relationship Type="http://schemas.openxmlformats.org/officeDocument/2006/relationships/slide" Target="/ppt/slides/slide4.xml" Id="Rbe4da54e69c54fab" /><Relationship Type="http://schemas.openxmlformats.org/officeDocument/2006/relationships/slide" Target="/ppt/slides/slide5.xml" Id="Re4af898ba6bf49f6" /><Relationship Type="http://schemas.openxmlformats.org/officeDocument/2006/relationships/slide" Target="/ppt/slides/slide6.xml" Id="R4c35ebefa66d451b" /><Relationship Type="http://schemas.openxmlformats.org/officeDocument/2006/relationships/slide" Target="/ppt/slides/slide7.xml" Id="Rd70d8779128441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8c60b1989148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f2159beab4340" /><Relationship Type="http://schemas.openxmlformats.org/officeDocument/2006/relationships/theme" Target="/ppt/slideMasters/theme/theme1.xml" Id="R17f266614d7c4a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2f2159beab43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0cabf98b644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32e6f939b43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3d570e46b48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b42e9676c48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4e9137e6e44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45374325d24b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50903d99548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SØTT + SALT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 + SALT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17 247 737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2 585 145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6 914 139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SØTT+SALT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987 018 321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