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e193899c8148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81f5dcb86e4545"/>
  </p:sldMasterIdLst>
  <p:sldIdLst>
    <p:sldId xmlns:r="http://schemas.openxmlformats.org/officeDocument/2006/relationships" id="256" r:id="Re1abc376ba12478a"/>
    <p:sldId xmlns:r="http://schemas.openxmlformats.org/officeDocument/2006/relationships" id="257" r:id="Ra0bdf264740844a5"/>
    <p:sldId xmlns:r="http://schemas.openxmlformats.org/officeDocument/2006/relationships" id="258" r:id="R3f15da4677284fd3"/>
    <p:sldId xmlns:r="http://schemas.openxmlformats.org/officeDocument/2006/relationships" id="259" r:id="R9fa5c08f2ce348ba"/>
    <p:sldId xmlns:r="http://schemas.openxmlformats.org/officeDocument/2006/relationships" id="260" r:id="R1cb7b86c493f492e"/>
    <p:sldId xmlns:r="http://schemas.openxmlformats.org/officeDocument/2006/relationships" id="261" r:id="R40dd5f4f09f9484e"/>
    <p:sldId xmlns:r="http://schemas.openxmlformats.org/officeDocument/2006/relationships" id="262" r:id="R792ab26770bf40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81f5dcb86e4545" /><Relationship Type="http://schemas.openxmlformats.org/officeDocument/2006/relationships/slide" Target="/ppt/slides/slide1.xml" Id="Re1abc376ba12478a" /><Relationship Type="http://schemas.openxmlformats.org/officeDocument/2006/relationships/slide" Target="/ppt/slides/slide2.xml" Id="Ra0bdf264740844a5" /><Relationship Type="http://schemas.openxmlformats.org/officeDocument/2006/relationships/slide" Target="/ppt/slides/slide3.xml" Id="R3f15da4677284fd3" /><Relationship Type="http://schemas.openxmlformats.org/officeDocument/2006/relationships/slide" Target="/ppt/slides/slide4.xml" Id="R9fa5c08f2ce348ba" /><Relationship Type="http://schemas.openxmlformats.org/officeDocument/2006/relationships/slide" Target="/ppt/slides/slide5.xml" Id="R1cb7b86c493f492e" /><Relationship Type="http://schemas.openxmlformats.org/officeDocument/2006/relationships/slide" Target="/ppt/slides/slide6.xml" Id="R40dd5f4f09f9484e" /><Relationship Type="http://schemas.openxmlformats.org/officeDocument/2006/relationships/slide" Target="/ppt/slides/slide7.xml" Id="R792ab26770bf40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ee54d901664c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991e56bdf4031" /><Relationship Type="http://schemas.openxmlformats.org/officeDocument/2006/relationships/theme" Target="/ppt/slideMasters/theme/theme1.xml" Id="Re42f2fe5be5c4a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a991e56bdf40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607cef6c047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f09714ab44f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07804a1e545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c1598982c44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26fcf04b647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59f1ab6a94f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a7681b9d144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PRICEWATERHOUSECOOPERS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PRICEWATERHOUSECOOPERS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4 235 661 000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1 028 950 000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991 532 000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533 331 000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2 812 085 000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66,6 %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BEJ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ELM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GSL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 INVEST AS  –  1,2 %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26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resepsjonen.pwc@pwc.com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www.pwc.com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987 009 713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