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0700d72c7a4a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9c39453e884468"/>
  </p:sldMasterIdLst>
  <p:sldIdLst>
    <p:sldId xmlns:r="http://schemas.openxmlformats.org/officeDocument/2006/relationships" id="256" r:id="R38136a1e1df5407e"/>
    <p:sldId xmlns:r="http://schemas.openxmlformats.org/officeDocument/2006/relationships" id="257" r:id="R4d40483967c442f6"/>
    <p:sldId xmlns:r="http://schemas.openxmlformats.org/officeDocument/2006/relationships" id="258" r:id="R16fe0377060d4c14"/>
    <p:sldId xmlns:r="http://schemas.openxmlformats.org/officeDocument/2006/relationships" id="259" r:id="R1119538499a046be"/>
    <p:sldId xmlns:r="http://schemas.openxmlformats.org/officeDocument/2006/relationships" id="260" r:id="R25463af511734835"/>
    <p:sldId xmlns:r="http://schemas.openxmlformats.org/officeDocument/2006/relationships" id="261" r:id="Rbcc78f1f778e44ed"/>
    <p:sldId xmlns:r="http://schemas.openxmlformats.org/officeDocument/2006/relationships" id="262" r:id="R54b061f8e70d4b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9c39453e884468" /><Relationship Type="http://schemas.openxmlformats.org/officeDocument/2006/relationships/slide" Target="/ppt/slides/slide1.xml" Id="R38136a1e1df5407e" /><Relationship Type="http://schemas.openxmlformats.org/officeDocument/2006/relationships/slide" Target="/ppt/slides/slide2.xml" Id="R4d40483967c442f6" /><Relationship Type="http://schemas.openxmlformats.org/officeDocument/2006/relationships/slide" Target="/ppt/slides/slide3.xml" Id="R16fe0377060d4c14" /><Relationship Type="http://schemas.openxmlformats.org/officeDocument/2006/relationships/slide" Target="/ppt/slides/slide4.xml" Id="R1119538499a046be" /><Relationship Type="http://schemas.openxmlformats.org/officeDocument/2006/relationships/slide" Target="/ppt/slides/slide5.xml" Id="R25463af511734835" /><Relationship Type="http://schemas.openxmlformats.org/officeDocument/2006/relationships/slide" Target="/ppt/slides/slide6.xml" Id="Rbcc78f1f778e44ed" /><Relationship Type="http://schemas.openxmlformats.org/officeDocument/2006/relationships/slide" Target="/ppt/slides/slide7.xml" Id="R54b061f8e70d4b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ef2e425e564d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6514fa0758489d" /><Relationship Type="http://schemas.openxmlformats.org/officeDocument/2006/relationships/theme" Target="/ppt/slideMasters/theme/theme1.xml" Id="R2d2916e671d248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6514fa075848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170898bbbc4c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1d3235e7b45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1eb155dc164d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35c53f830e4d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f02a9ccff446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714c06ae2e46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082f8d0d9044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SISSELS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SISSELS AS ble etablert [år] og holder til i Meråker.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3 649 671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−164 205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−128 761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−128 240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488 846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DAHLBERG SISSEL MARIE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7530 Meråker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986 993 339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