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67fd61f53c4e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5c6ba1a17b4d65"/>
  </p:sldMasterIdLst>
  <p:sldIdLst>
    <p:sldId xmlns:r="http://schemas.openxmlformats.org/officeDocument/2006/relationships" id="256" r:id="Rb70ff399a58a4011"/>
    <p:sldId xmlns:r="http://schemas.openxmlformats.org/officeDocument/2006/relationships" id="257" r:id="Rddd2a28abb2a43b2"/>
    <p:sldId xmlns:r="http://schemas.openxmlformats.org/officeDocument/2006/relationships" id="258" r:id="Rcbe9ef8178cb427a"/>
    <p:sldId xmlns:r="http://schemas.openxmlformats.org/officeDocument/2006/relationships" id="259" r:id="Re8ecf80f2f0b49ab"/>
    <p:sldId xmlns:r="http://schemas.openxmlformats.org/officeDocument/2006/relationships" id="260" r:id="Ra06a5794f6b54f1a"/>
    <p:sldId xmlns:r="http://schemas.openxmlformats.org/officeDocument/2006/relationships" id="261" r:id="R0bcc9d5fb65f4e07"/>
    <p:sldId xmlns:r="http://schemas.openxmlformats.org/officeDocument/2006/relationships" id="262" r:id="R6cb1656b590848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5c6ba1a17b4d65" /><Relationship Type="http://schemas.openxmlformats.org/officeDocument/2006/relationships/slide" Target="/ppt/slides/slide1.xml" Id="Rb70ff399a58a4011" /><Relationship Type="http://schemas.openxmlformats.org/officeDocument/2006/relationships/slide" Target="/ppt/slides/slide2.xml" Id="Rddd2a28abb2a43b2" /><Relationship Type="http://schemas.openxmlformats.org/officeDocument/2006/relationships/slide" Target="/ppt/slides/slide3.xml" Id="Rcbe9ef8178cb427a" /><Relationship Type="http://schemas.openxmlformats.org/officeDocument/2006/relationships/slide" Target="/ppt/slides/slide4.xml" Id="Re8ecf80f2f0b49ab" /><Relationship Type="http://schemas.openxmlformats.org/officeDocument/2006/relationships/slide" Target="/ppt/slides/slide5.xml" Id="Ra06a5794f6b54f1a" /><Relationship Type="http://schemas.openxmlformats.org/officeDocument/2006/relationships/slide" Target="/ppt/slides/slide6.xml" Id="R0bcc9d5fb65f4e07" /><Relationship Type="http://schemas.openxmlformats.org/officeDocument/2006/relationships/slide" Target="/ppt/slides/slide7.xml" Id="R6cb1656b590848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55afbc757c43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cb549a1a845ca" /><Relationship Type="http://schemas.openxmlformats.org/officeDocument/2006/relationships/theme" Target="/ppt/slideMasters/theme/theme1.xml" Id="Rc8a328c5c84a4a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0cb549a1a845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741d77e9c4a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b8823356345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02da72ac145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fe47841b945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c4c2b3a1447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4586647d349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ca6861c1246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T.M. SLUNGÅRD SAG &amp; HØVLERI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T.M. SLUNGÅRD SAG &amp; HØVLERI AS ble etablert [år] og holder til i Meråker.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38 790 963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7 751 470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15 945 813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M. SLUNGÅRD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Færsdalsvegen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7530 Meråker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81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986 984 313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