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c33fc409b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ba761fcd69405a"/>
  </p:sldMasterIdLst>
  <p:sldIdLst>
    <p:sldId xmlns:r="http://schemas.openxmlformats.org/officeDocument/2006/relationships" id="256" r:id="Rc32173e7a9e843b6"/>
    <p:sldId xmlns:r="http://schemas.openxmlformats.org/officeDocument/2006/relationships" id="257" r:id="R1c19051fec8441d3"/>
    <p:sldId xmlns:r="http://schemas.openxmlformats.org/officeDocument/2006/relationships" id="258" r:id="R056ecf207cf64670"/>
    <p:sldId xmlns:r="http://schemas.openxmlformats.org/officeDocument/2006/relationships" id="259" r:id="R576cd035940a466d"/>
    <p:sldId xmlns:r="http://schemas.openxmlformats.org/officeDocument/2006/relationships" id="260" r:id="R5952c58251de4260"/>
    <p:sldId xmlns:r="http://schemas.openxmlformats.org/officeDocument/2006/relationships" id="261" r:id="R755434c458ce4dee"/>
    <p:sldId xmlns:r="http://schemas.openxmlformats.org/officeDocument/2006/relationships" id="262" r:id="R42b93cbd578b42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a761fcd69405a" /><Relationship Type="http://schemas.openxmlformats.org/officeDocument/2006/relationships/slide" Target="/ppt/slides/slide1.xml" Id="Rc32173e7a9e843b6" /><Relationship Type="http://schemas.openxmlformats.org/officeDocument/2006/relationships/slide" Target="/ppt/slides/slide2.xml" Id="R1c19051fec8441d3" /><Relationship Type="http://schemas.openxmlformats.org/officeDocument/2006/relationships/slide" Target="/ppt/slides/slide3.xml" Id="R056ecf207cf64670" /><Relationship Type="http://schemas.openxmlformats.org/officeDocument/2006/relationships/slide" Target="/ppt/slides/slide4.xml" Id="R576cd035940a466d" /><Relationship Type="http://schemas.openxmlformats.org/officeDocument/2006/relationships/slide" Target="/ppt/slides/slide5.xml" Id="R5952c58251de4260" /><Relationship Type="http://schemas.openxmlformats.org/officeDocument/2006/relationships/slide" Target="/ppt/slides/slide6.xml" Id="R755434c458ce4dee" /><Relationship Type="http://schemas.openxmlformats.org/officeDocument/2006/relationships/slide" Target="/ppt/slides/slide7.xml" Id="R42b93cbd578b42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24eeae754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33ef42c3f486c" /><Relationship Type="http://schemas.openxmlformats.org/officeDocument/2006/relationships/theme" Target="/ppt/slideMasters/theme/theme1.xml" Id="Rec2e2df0c464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33ef42c3f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6a1a4a4e748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fdbcaac86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c18e1c6014d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60c38c72c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6bf16caea40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08b56c8ec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74ecb2086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 KJETIL KROG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 KJETIL KROG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11 005 221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21 935 373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Oppsalveien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28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986 977 260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