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0a80499d145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15b11cf71410a"/>
  </p:sldMasterIdLst>
  <p:sldIdLst>
    <p:sldId xmlns:r="http://schemas.openxmlformats.org/officeDocument/2006/relationships" id="256" r:id="R31a03e3f0d454e14"/>
    <p:sldId xmlns:r="http://schemas.openxmlformats.org/officeDocument/2006/relationships" id="257" r:id="R728f66c3bc8641d9"/>
    <p:sldId xmlns:r="http://schemas.openxmlformats.org/officeDocument/2006/relationships" id="258" r:id="Rd44b0c6fc02342c8"/>
    <p:sldId xmlns:r="http://schemas.openxmlformats.org/officeDocument/2006/relationships" id="259" r:id="R4dacb893f4a947da"/>
    <p:sldId xmlns:r="http://schemas.openxmlformats.org/officeDocument/2006/relationships" id="260" r:id="R68d1b529e9d045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15b11cf71410a" /><Relationship Type="http://schemas.openxmlformats.org/officeDocument/2006/relationships/slide" Target="/ppt/slides/slide1.xml" Id="R31a03e3f0d454e14" /><Relationship Type="http://schemas.openxmlformats.org/officeDocument/2006/relationships/slide" Target="/ppt/slides/slide2.xml" Id="R728f66c3bc8641d9" /><Relationship Type="http://schemas.openxmlformats.org/officeDocument/2006/relationships/slide" Target="/ppt/slides/slide3.xml" Id="Rd44b0c6fc02342c8" /><Relationship Type="http://schemas.openxmlformats.org/officeDocument/2006/relationships/slide" Target="/ppt/slides/slide4.xml" Id="R4dacb893f4a947da" /><Relationship Type="http://schemas.openxmlformats.org/officeDocument/2006/relationships/slide" Target="/ppt/slides/slide5.xml" Id="R68d1b529e9d045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d1e1c8f35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e7ca3cef943ec" /><Relationship Type="http://schemas.openxmlformats.org/officeDocument/2006/relationships/theme" Target="/ppt/slideMasters/theme/theme1.xml" Id="R2a4b963a6f4545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e7ca3cef943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de406d94e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ae4edf05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97243beee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509a92789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59938e64e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