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bc4af258c3743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978d5b552b84e27"/>
  </p:sldMasterIdLst>
  <p:sldIdLst>
    <p:sldId xmlns:r="http://schemas.openxmlformats.org/officeDocument/2006/relationships" id="256" r:id="R53edd42059174698"/>
    <p:sldId xmlns:r="http://schemas.openxmlformats.org/officeDocument/2006/relationships" id="257" r:id="Re9c9f0ddbb324d10"/>
    <p:sldId xmlns:r="http://schemas.openxmlformats.org/officeDocument/2006/relationships" id="258" r:id="R8ea2ede2e9b041d5"/>
    <p:sldId xmlns:r="http://schemas.openxmlformats.org/officeDocument/2006/relationships" id="259" r:id="Rde1f86c242fc4a1a"/>
    <p:sldId xmlns:r="http://schemas.openxmlformats.org/officeDocument/2006/relationships" id="260" r:id="R1a65034a54f34e28"/>
    <p:sldId xmlns:r="http://schemas.openxmlformats.org/officeDocument/2006/relationships" id="261" r:id="Rb9de787aeeda4955"/>
    <p:sldId xmlns:r="http://schemas.openxmlformats.org/officeDocument/2006/relationships" id="262" r:id="R4179e3c713ce46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78d5b552b84e27" /><Relationship Type="http://schemas.openxmlformats.org/officeDocument/2006/relationships/slide" Target="/ppt/slides/slide1.xml" Id="R53edd42059174698" /><Relationship Type="http://schemas.openxmlformats.org/officeDocument/2006/relationships/slide" Target="/ppt/slides/slide2.xml" Id="Re9c9f0ddbb324d10" /><Relationship Type="http://schemas.openxmlformats.org/officeDocument/2006/relationships/slide" Target="/ppt/slides/slide3.xml" Id="R8ea2ede2e9b041d5" /><Relationship Type="http://schemas.openxmlformats.org/officeDocument/2006/relationships/slide" Target="/ppt/slides/slide4.xml" Id="Rde1f86c242fc4a1a" /><Relationship Type="http://schemas.openxmlformats.org/officeDocument/2006/relationships/slide" Target="/ppt/slides/slide5.xml" Id="R1a65034a54f34e28" /><Relationship Type="http://schemas.openxmlformats.org/officeDocument/2006/relationships/slide" Target="/ppt/slides/slide6.xml" Id="Rb9de787aeeda4955" /><Relationship Type="http://schemas.openxmlformats.org/officeDocument/2006/relationships/slide" Target="/ppt/slides/slide7.xml" Id="R4179e3c713ce46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15928de5d6471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29fbd4a87e4388" /><Relationship Type="http://schemas.openxmlformats.org/officeDocument/2006/relationships/theme" Target="/ppt/slideMasters/theme/theme1.xml" Id="R273b1f76637341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29fbd4a87e43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d4066129c3442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f61240e86540d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9f6e2d0bb74f8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e976d793364c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58f1decb1e434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5748dcb26b422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3136ef1a2d47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SICTRA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SICTRA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SICTRA AS ble etablert [år] og holder til i Rolvsøy.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SICTRA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SICTRA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SICTRA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−3 496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5 502 592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16 523 212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18 943 654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SICTRA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SVEN RUNAR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SICTRA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Høydalsveien 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1667 Rolvsøy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986 947 019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SICTRA AS</a:t>
            </a:r>
          </a:p>
        </p:txBody>
      </p:sp>
    </p:spTree>
  </p:cSld>
  <p:clrMapOvr>
    <a:masterClrMapping xmlns:a="http://schemas.openxmlformats.org/drawingml/2006/main"/>
  </p:clrMapOvr>
</p:sld>
</file>