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474fa2754642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e163c1c0a94d8a"/>
  </p:sldMasterIdLst>
  <p:sldIdLst>
    <p:sldId xmlns:r="http://schemas.openxmlformats.org/officeDocument/2006/relationships" id="256" r:id="Rb32f1737f7f14341"/>
    <p:sldId xmlns:r="http://schemas.openxmlformats.org/officeDocument/2006/relationships" id="257" r:id="R388564d528cc4000"/>
    <p:sldId xmlns:r="http://schemas.openxmlformats.org/officeDocument/2006/relationships" id="258" r:id="R19fb4241986e4932"/>
    <p:sldId xmlns:r="http://schemas.openxmlformats.org/officeDocument/2006/relationships" id="259" r:id="Rf6f18d8bfb0b4d5a"/>
    <p:sldId xmlns:r="http://schemas.openxmlformats.org/officeDocument/2006/relationships" id="260" r:id="R048fd8121a084bd3"/>
    <p:sldId xmlns:r="http://schemas.openxmlformats.org/officeDocument/2006/relationships" id="261" r:id="R17f5789912f24266"/>
    <p:sldId xmlns:r="http://schemas.openxmlformats.org/officeDocument/2006/relationships" id="262" r:id="Rc20bc98b818b40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e163c1c0a94d8a" /><Relationship Type="http://schemas.openxmlformats.org/officeDocument/2006/relationships/slide" Target="/ppt/slides/slide1.xml" Id="Rb32f1737f7f14341" /><Relationship Type="http://schemas.openxmlformats.org/officeDocument/2006/relationships/slide" Target="/ppt/slides/slide2.xml" Id="R388564d528cc4000" /><Relationship Type="http://schemas.openxmlformats.org/officeDocument/2006/relationships/slide" Target="/ppt/slides/slide3.xml" Id="R19fb4241986e4932" /><Relationship Type="http://schemas.openxmlformats.org/officeDocument/2006/relationships/slide" Target="/ppt/slides/slide4.xml" Id="Rf6f18d8bfb0b4d5a" /><Relationship Type="http://schemas.openxmlformats.org/officeDocument/2006/relationships/slide" Target="/ppt/slides/slide5.xml" Id="R048fd8121a084bd3" /><Relationship Type="http://schemas.openxmlformats.org/officeDocument/2006/relationships/slide" Target="/ppt/slides/slide6.xml" Id="R17f5789912f24266" /><Relationship Type="http://schemas.openxmlformats.org/officeDocument/2006/relationships/slide" Target="/ppt/slides/slide7.xml" Id="Rc20bc98b818b40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59611e4684a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72c6ab0104e13" /><Relationship Type="http://schemas.openxmlformats.org/officeDocument/2006/relationships/theme" Target="/ppt/slideMasters/theme/theme1.xml" Id="Rad8d01d8ddef45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c72c6ab0104e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39a0f277e47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881671d8544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69d0d7fed49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803b7e97046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737a4ccaf48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78dddfdbe42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6e1aaa8fb44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4 342 430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PER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FURUSTØL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